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0.xml" ContentType="application/vnd.openxmlformats-officedocument.presentationml.notesSlide+xml"/>
  <Override PartName="/ppt/notesSlides/notesSlide141.xml" ContentType="application/vnd.openxmlformats-officedocument.presentationml.notesSlide+xml"/>
  <Override PartName="/ppt/notesSlides/notesSlide142.xml" ContentType="application/vnd.openxmlformats-officedocument.presentationml.notesSlide+xml"/>
  <Override PartName="/ppt/notesSlides/notesSlide143.xml" ContentType="application/vnd.openxmlformats-officedocument.presentationml.notesSlide+xml"/>
  <Override PartName="/ppt/notesSlides/notesSlide144.xml" ContentType="application/vnd.openxmlformats-officedocument.presentationml.notesSlide+xml"/>
  <Override PartName="/ppt/notesSlides/notesSlide145.xml" ContentType="application/vnd.openxmlformats-officedocument.presentationml.notesSlide+xml"/>
  <Override PartName="/ppt/notesSlides/notesSlide146.xml" ContentType="application/vnd.openxmlformats-officedocument.presentationml.notesSlide+xml"/>
  <Override PartName="/ppt/notesSlides/notesSlide147.xml" ContentType="application/vnd.openxmlformats-officedocument.presentationml.notesSlide+xml"/>
  <Override PartName="/ppt/notesSlides/notesSlide148.xml" ContentType="application/vnd.openxmlformats-officedocument.presentationml.notesSlide+xml"/>
  <Override PartName="/ppt/notesSlides/notesSlide149.xml" ContentType="application/vnd.openxmlformats-officedocument.presentationml.notesSlide+xml"/>
  <Override PartName="/ppt/notesSlides/notesSlide150.xml" ContentType="application/vnd.openxmlformats-officedocument.presentationml.notesSlide+xml"/>
  <Override PartName="/ppt/notesSlides/notesSlide151.xml" ContentType="application/vnd.openxmlformats-officedocument.presentationml.notesSlide+xml"/>
  <Override PartName="/ppt/notesSlides/notesSlide152.xml" ContentType="application/vnd.openxmlformats-officedocument.presentationml.notesSlide+xml"/>
  <Override PartName="/ppt/notesSlides/notesSlide153.xml" ContentType="application/vnd.openxmlformats-officedocument.presentationml.notesSlide+xml"/>
  <Override PartName="/ppt/notesSlides/notesSlide154.xml" ContentType="application/vnd.openxmlformats-officedocument.presentationml.notesSlide+xml"/>
  <Override PartName="/ppt/notesSlides/notesSlide155.xml" ContentType="application/vnd.openxmlformats-officedocument.presentationml.notesSlide+xml"/>
  <Override PartName="/ppt/notesSlides/notesSlide156.xml" ContentType="application/vnd.openxmlformats-officedocument.presentationml.notesSlide+xml"/>
  <Override PartName="/ppt/notesSlides/notesSlide157.xml" ContentType="application/vnd.openxmlformats-officedocument.presentationml.notesSlide+xml"/>
  <Override PartName="/ppt/notesSlides/notesSlide158.xml" ContentType="application/vnd.openxmlformats-officedocument.presentationml.notesSlide+xml"/>
  <Override PartName="/ppt/notesSlides/notesSlide159.xml" ContentType="application/vnd.openxmlformats-officedocument.presentationml.notesSlide+xml"/>
  <Override PartName="/ppt/notesSlides/notesSlide160.xml" ContentType="application/vnd.openxmlformats-officedocument.presentationml.notesSlide+xml"/>
  <Override PartName="/ppt/notesSlides/notesSlide16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6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 id="351" r:id="rId97"/>
    <p:sldId id="352" r:id="rId98"/>
    <p:sldId id="353" r:id="rId99"/>
    <p:sldId id="354" r:id="rId100"/>
    <p:sldId id="355" r:id="rId101"/>
    <p:sldId id="356" r:id="rId102"/>
    <p:sldId id="357" r:id="rId103"/>
    <p:sldId id="358" r:id="rId104"/>
    <p:sldId id="359" r:id="rId105"/>
    <p:sldId id="360" r:id="rId106"/>
    <p:sldId id="361" r:id="rId107"/>
    <p:sldId id="362" r:id="rId108"/>
    <p:sldId id="363" r:id="rId109"/>
    <p:sldId id="364" r:id="rId110"/>
    <p:sldId id="365" r:id="rId111"/>
    <p:sldId id="366" r:id="rId112"/>
    <p:sldId id="367" r:id="rId113"/>
    <p:sldId id="368" r:id="rId114"/>
    <p:sldId id="369" r:id="rId115"/>
    <p:sldId id="370" r:id="rId116"/>
    <p:sldId id="371" r:id="rId117"/>
    <p:sldId id="372" r:id="rId118"/>
    <p:sldId id="373" r:id="rId119"/>
    <p:sldId id="374" r:id="rId120"/>
    <p:sldId id="375" r:id="rId121"/>
    <p:sldId id="376" r:id="rId122"/>
    <p:sldId id="377" r:id="rId123"/>
    <p:sldId id="378" r:id="rId124"/>
    <p:sldId id="379" r:id="rId125"/>
    <p:sldId id="380" r:id="rId126"/>
    <p:sldId id="381" r:id="rId127"/>
    <p:sldId id="382" r:id="rId128"/>
    <p:sldId id="383" r:id="rId129"/>
    <p:sldId id="384" r:id="rId130"/>
    <p:sldId id="385" r:id="rId131"/>
    <p:sldId id="386" r:id="rId132"/>
    <p:sldId id="387" r:id="rId133"/>
    <p:sldId id="388" r:id="rId134"/>
    <p:sldId id="389" r:id="rId135"/>
    <p:sldId id="390" r:id="rId136"/>
    <p:sldId id="391" r:id="rId137"/>
    <p:sldId id="392" r:id="rId138"/>
    <p:sldId id="393" r:id="rId139"/>
    <p:sldId id="394" r:id="rId140"/>
    <p:sldId id="395" r:id="rId141"/>
    <p:sldId id="396" r:id="rId142"/>
    <p:sldId id="397" r:id="rId143"/>
    <p:sldId id="398" r:id="rId144"/>
    <p:sldId id="399" r:id="rId145"/>
    <p:sldId id="400" r:id="rId146"/>
    <p:sldId id="401" r:id="rId147"/>
    <p:sldId id="402" r:id="rId148"/>
    <p:sldId id="403" r:id="rId149"/>
    <p:sldId id="404" r:id="rId150"/>
    <p:sldId id="405" r:id="rId151"/>
    <p:sldId id="406" r:id="rId152"/>
    <p:sldId id="407" r:id="rId153"/>
    <p:sldId id="408" r:id="rId154"/>
    <p:sldId id="409" r:id="rId155"/>
    <p:sldId id="410" r:id="rId156"/>
    <p:sldId id="411" r:id="rId157"/>
    <p:sldId id="412" r:id="rId158"/>
    <p:sldId id="413" r:id="rId159"/>
    <p:sldId id="414" r:id="rId160"/>
    <p:sldId id="415" r:id="rId161"/>
    <p:sldId id="416" r:id="rId162"/>
  </p:sldIdLst>
  <p:sldSz cx="9144000" cy="6858000" type="screen4x3"/>
  <p:notesSz cx="6797675" cy="9926638"/>
  <p:embeddedFontLst>
    <p:embeddedFont>
      <p:font typeface="Calibri" panose="020F0502020204030204" pitchFamily="34" charset="0"/>
      <p:regular r:id="rId164"/>
      <p:bold r:id="rId165"/>
      <p:italic r:id="rId166"/>
      <p:boldItalic r:id="rId167"/>
    </p:embeddedFont>
    <p:embeddedFont>
      <p:font typeface="Gill Sans" panose="020B0604020202020204" charset="0"/>
      <p:regular r:id="rId168"/>
      <p:bold r:id="rId16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2" d="100"/>
          <a:sy n="72" d="100"/>
        </p:scale>
        <p:origin x="1506"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presProps" Target="presProps.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viewProps" Target="viewProps.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54" Type="http://schemas.openxmlformats.org/officeDocument/2006/relationships/slide" Target="slides/slide53.xml"/><Relationship Id="rId75" Type="http://schemas.openxmlformats.org/officeDocument/2006/relationships/slide" Target="slides/slide74.xml"/><Relationship Id="rId96" Type="http://schemas.openxmlformats.org/officeDocument/2006/relationships/slide" Target="slides/slide95.xml"/><Relationship Id="rId140" Type="http://schemas.openxmlformats.org/officeDocument/2006/relationships/slide" Target="slides/slide139.xml"/><Relationship Id="rId161" Type="http://schemas.openxmlformats.org/officeDocument/2006/relationships/slide" Target="slides/slide160.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2" Type="http://schemas.openxmlformats.org/officeDocument/2006/relationships/theme" Target="theme/theme1.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font" Target="fonts/font4.fntdata"/><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font" Target="fonts/font5.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notesMaster" Target="notesMasters/notesMaster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font" Target="fonts/font1.fntdata"/><Relationship Id="rId169"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font" Target="fonts/font2.fntdata"/><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font" Target="fonts/font3.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46400" cy="4968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49688" y="0"/>
            <a:ext cx="2946400" cy="4968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79450" y="4714875"/>
            <a:ext cx="5438775" cy="4467225"/>
          </a:xfrm>
          <a:prstGeom prst="rect">
            <a:avLst/>
          </a:prstGeom>
          <a:noFill/>
          <a:ln>
            <a:noFill/>
          </a:ln>
        </p:spPr>
        <p:txBody>
          <a:bodyPr spcFirstLastPara="1" wrap="square" lIns="91425" tIns="45700" rIns="91425" bIns="45700" anchor="t" anchorCtr="0">
            <a:normAutofit/>
          </a:bodyPr>
          <a:lstStyle>
            <a:lvl1pPr marL="457200" marR="0" lvl="0" indent="-228600" algn="l" rtl="0">
              <a:spcBef>
                <a:spcPts val="36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36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36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36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36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428163"/>
            <a:ext cx="2946400" cy="4968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49688" y="9428163"/>
            <a:ext cx="2946400" cy="4968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pt-BR" sz="1200" b="0" i="0" u="none" strike="noStrike" cap="none">
                <a:solidFill>
                  <a:schemeClr val="dk1"/>
                </a:solidFill>
                <a:latin typeface="Calibri"/>
                <a:ea typeface="Calibri"/>
                <a:cs typeface="Calibri"/>
                <a:sym typeface="Calibri"/>
              </a:rPr>
              <a:t>‹nº›</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41.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42.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43.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44.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145.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146.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147.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148.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149.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0.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151.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152.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153.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154.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155.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156.xml.rels><?xml version="1.0" encoding="UTF-8" standalone="yes"?>
<Relationships xmlns="http://schemas.openxmlformats.org/package/2006/relationships"><Relationship Id="rId2" Type="http://schemas.openxmlformats.org/officeDocument/2006/relationships/slide" Target="../slides/slide156.xml"/><Relationship Id="rId1" Type="http://schemas.openxmlformats.org/officeDocument/2006/relationships/notesMaster" Target="../notesMasters/notesMaster1.xml"/></Relationships>
</file>

<file path=ppt/notesSlides/_rels/notesSlide157.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158.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159.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0.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161.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1: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98" name="Google Shape;98;p1: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p10: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182" name="Google Shape;182;p10: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0"/>
        <p:cNvGrpSpPr/>
        <p:nvPr/>
      </p:nvGrpSpPr>
      <p:grpSpPr>
        <a:xfrm>
          <a:off x="0" y="0"/>
          <a:ext cx="0" cy="0"/>
          <a:chOff x="0" y="0"/>
          <a:chExt cx="0" cy="0"/>
        </a:xfrm>
      </p:grpSpPr>
      <p:sp>
        <p:nvSpPr>
          <p:cNvPr id="721" name="Google Shape;721;p98: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722" name="Google Shape;722;p98: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6"/>
        <p:cNvGrpSpPr/>
        <p:nvPr/>
      </p:nvGrpSpPr>
      <p:grpSpPr>
        <a:xfrm>
          <a:off x="0" y="0"/>
          <a:ext cx="0" cy="0"/>
          <a:chOff x="0" y="0"/>
          <a:chExt cx="0" cy="0"/>
        </a:xfrm>
      </p:grpSpPr>
      <p:sp>
        <p:nvSpPr>
          <p:cNvPr id="727" name="Google Shape;727;p99: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728" name="Google Shape;728;p99: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2"/>
        <p:cNvGrpSpPr/>
        <p:nvPr/>
      </p:nvGrpSpPr>
      <p:grpSpPr>
        <a:xfrm>
          <a:off x="0" y="0"/>
          <a:ext cx="0" cy="0"/>
          <a:chOff x="0" y="0"/>
          <a:chExt cx="0" cy="0"/>
        </a:xfrm>
      </p:grpSpPr>
      <p:sp>
        <p:nvSpPr>
          <p:cNvPr id="733" name="Google Shape;733;p100: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734" name="Google Shape;734;p100: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8"/>
        <p:cNvGrpSpPr/>
        <p:nvPr/>
      </p:nvGrpSpPr>
      <p:grpSpPr>
        <a:xfrm>
          <a:off x="0" y="0"/>
          <a:ext cx="0" cy="0"/>
          <a:chOff x="0" y="0"/>
          <a:chExt cx="0" cy="0"/>
        </a:xfrm>
      </p:grpSpPr>
      <p:sp>
        <p:nvSpPr>
          <p:cNvPr id="739" name="Google Shape;739;p101: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740" name="Google Shape;740;p101: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4"/>
        <p:cNvGrpSpPr/>
        <p:nvPr/>
      </p:nvGrpSpPr>
      <p:grpSpPr>
        <a:xfrm>
          <a:off x="0" y="0"/>
          <a:ext cx="0" cy="0"/>
          <a:chOff x="0" y="0"/>
          <a:chExt cx="0" cy="0"/>
        </a:xfrm>
      </p:grpSpPr>
      <p:sp>
        <p:nvSpPr>
          <p:cNvPr id="745" name="Google Shape;745;p102: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746" name="Google Shape;746;p102: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0"/>
        <p:cNvGrpSpPr/>
        <p:nvPr/>
      </p:nvGrpSpPr>
      <p:grpSpPr>
        <a:xfrm>
          <a:off x="0" y="0"/>
          <a:ext cx="0" cy="0"/>
          <a:chOff x="0" y="0"/>
          <a:chExt cx="0" cy="0"/>
        </a:xfrm>
      </p:grpSpPr>
      <p:sp>
        <p:nvSpPr>
          <p:cNvPr id="751" name="Google Shape;751;p103: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752" name="Google Shape;752;p103: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6"/>
        <p:cNvGrpSpPr/>
        <p:nvPr/>
      </p:nvGrpSpPr>
      <p:grpSpPr>
        <a:xfrm>
          <a:off x="0" y="0"/>
          <a:ext cx="0" cy="0"/>
          <a:chOff x="0" y="0"/>
          <a:chExt cx="0" cy="0"/>
        </a:xfrm>
      </p:grpSpPr>
      <p:sp>
        <p:nvSpPr>
          <p:cNvPr id="757" name="Google Shape;757;p104: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758" name="Google Shape;758;p104: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2"/>
        <p:cNvGrpSpPr/>
        <p:nvPr/>
      </p:nvGrpSpPr>
      <p:grpSpPr>
        <a:xfrm>
          <a:off x="0" y="0"/>
          <a:ext cx="0" cy="0"/>
          <a:chOff x="0" y="0"/>
          <a:chExt cx="0" cy="0"/>
        </a:xfrm>
      </p:grpSpPr>
      <p:sp>
        <p:nvSpPr>
          <p:cNvPr id="763" name="Google Shape;763;p105: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764" name="Google Shape;764;p105: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8"/>
        <p:cNvGrpSpPr/>
        <p:nvPr/>
      </p:nvGrpSpPr>
      <p:grpSpPr>
        <a:xfrm>
          <a:off x="0" y="0"/>
          <a:ext cx="0" cy="0"/>
          <a:chOff x="0" y="0"/>
          <a:chExt cx="0" cy="0"/>
        </a:xfrm>
      </p:grpSpPr>
      <p:sp>
        <p:nvSpPr>
          <p:cNvPr id="769" name="Google Shape;769;p106: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770" name="Google Shape;770;p106: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4"/>
        <p:cNvGrpSpPr/>
        <p:nvPr/>
      </p:nvGrpSpPr>
      <p:grpSpPr>
        <a:xfrm>
          <a:off x="0" y="0"/>
          <a:ext cx="0" cy="0"/>
          <a:chOff x="0" y="0"/>
          <a:chExt cx="0" cy="0"/>
        </a:xfrm>
      </p:grpSpPr>
      <p:sp>
        <p:nvSpPr>
          <p:cNvPr id="775" name="Google Shape;775;p107: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776" name="Google Shape;776;p107: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p11: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188" name="Google Shape;188;p11: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0"/>
        <p:cNvGrpSpPr/>
        <p:nvPr/>
      </p:nvGrpSpPr>
      <p:grpSpPr>
        <a:xfrm>
          <a:off x="0" y="0"/>
          <a:ext cx="0" cy="0"/>
          <a:chOff x="0" y="0"/>
          <a:chExt cx="0" cy="0"/>
        </a:xfrm>
      </p:grpSpPr>
      <p:sp>
        <p:nvSpPr>
          <p:cNvPr id="781" name="Google Shape;781;p108: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782" name="Google Shape;782;p108: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6"/>
        <p:cNvGrpSpPr/>
        <p:nvPr/>
      </p:nvGrpSpPr>
      <p:grpSpPr>
        <a:xfrm>
          <a:off x="0" y="0"/>
          <a:ext cx="0" cy="0"/>
          <a:chOff x="0" y="0"/>
          <a:chExt cx="0" cy="0"/>
        </a:xfrm>
      </p:grpSpPr>
      <p:sp>
        <p:nvSpPr>
          <p:cNvPr id="787" name="Google Shape;787;p109: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788" name="Google Shape;788;p109: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2"/>
        <p:cNvGrpSpPr/>
        <p:nvPr/>
      </p:nvGrpSpPr>
      <p:grpSpPr>
        <a:xfrm>
          <a:off x="0" y="0"/>
          <a:ext cx="0" cy="0"/>
          <a:chOff x="0" y="0"/>
          <a:chExt cx="0" cy="0"/>
        </a:xfrm>
      </p:grpSpPr>
      <p:sp>
        <p:nvSpPr>
          <p:cNvPr id="793" name="Google Shape;793;gd555cd356a_0_0:notes"/>
          <p:cNvSpPr txBox="1">
            <a:spLocks noGrp="1"/>
          </p:cNvSpPr>
          <p:nvPr>
            <p:ph type="body" idx="1"/>
          </p:nvPr>
        </p:nvSpPr>
        <p:spPr>
          <a:xfrm>
            <a:off x="679450" y="4714875"/>
            <a:ext cx="5438700" cy="4467300"/>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794" name="Google Shape;794;gd555cd356a_0_0:notes"/>
          <p:cNvSpPr>
            <a:spLocks noGrp="1" noRot="1" noChangeAspect="1"/>
          </p:cNvSpPr>
          <p:nvPr>
            <p:ph type="sldImg" idx="2"/>
          </p:nvPr>
        </p:nvSpPr>
        <p:spPr>
          <a:xfrm>
            <a:off x="917575" y="744538"/>
            <a:ext cx="4962600" cy="37227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8"/>
        <p:cNvGrpSpPr/>
        <p:nvPr/>
      </p:nvGrpSpPr>
      <p:grpSpPr>
        <a:xfrm>
          <a:off x="0" y="0"/>
          <a:ext cx="0" cy="0"/>
          <a:chOff x="0" y="0"/>
          <a:chExt cx="0" cy="0"/>
        </a:xfrm>
      </p:grpSpPr>
      <p:sp>
        <p:nvSpPr>
          <p:cNvPr id="799" name="Google Shape;799;p110: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800" name="Google Shape;800;p110: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4"/>
        <p:cNvGrpSpPr/>
        <p:nvPr/>
      </p:nvGrpSpPr>
      <p:grpSpPr>
        <a:xfrm>
          <a:off x="0" y="0"/>
          <a:ext cx="0" cy="0"/>
          <a:chOff x="0" y="0"/>
          <a:chExt cx="0" cy="0"/>
        </a:xfrm>
      </p:grpSpPr>
      <p:sp>
        <p:nvSpPr>
          <p:cNvPr id="805" name="Google Shape;805;p111: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806" name="Google Shape;806;p111: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0"/>
        <p:cNvGrpSpPr/>
        <p:nvPr/>
      </p:nvGrpSpPr>
      <p:grpSpPr>
        <a:xfrm>
          <a:off x="0" y="0"/>
          <a:ext cx="0" cy="0"/>
          <a:chOff x="0" y="0"/>
          <a:chExt cx="0" cy="0"/>
        </a:xfrm>
      </p:grpSpPr>
      <p:sp>
        <p:nvSpPr>
          <p:cNvPr id="811" name="Google Shape;811;p112: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812" name="Google Shape;812;p112: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6"/>
        <p:cNvGrpSpPr/>
        <p:nvPr/>
      </p:nvGrpSpPr>
      <p:grpSpPr>
        <a:xfrm>
          <a:off x="0" y="0"/>
          <a:ext cx="0" cy="0"/>
          <a:chOff x="0" y="0"/>
          <a:chExt cx="0" cy="0"/>
        </a:xfrm>
      </p:grpSpPr>
      <p:sp>
        <p:nvSpPr>
          <p:cNvPr id="817" name="Google Shape;817;p113: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818" name="Google Shape;818;p113: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2"/>
        <p:cNvGrpSpPr/>
        <p:nvPr/>
      </p:nvGrpSpPr>
      <p:grpSpPr>
        <a:xfrm>
          <a:off x="0" y="0"/>
          <a:ext cx="0" cy="0"/>
          <a:chOff x="0" y="0"/>
          <a:chExt cx="0" cy="0"/>
        </a:xfrm>
      </p:grpSpPr>
      <p:sp>
        <p:nvSpPr>
          <p:cNvPr id="823" name="Google Shape;823;p114: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824" name="Google Shape;824;p114: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8"/>
        <p:cNvGrpSpPr/>
        <p:nvPr/>
      </p:nvGrpSpPr>
      <p:grpSpPr>
        <a:xfrm>
          <a:off x="0" y="0"/>
          <a:ext cx="0" cy="0"/>
          <a:chOff x="0" y="0"/>
          <a:chExt cx="0" cy="0"/>
        </a:xfrm>
      </p:grpSpPr>
      <p:sp>
        <p:nvSpPr>
          <p:cNvPr id="829" name="Google Shape;829;p115: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830" name="Google Shape;830;p115: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4"/>
        <p:cNvGrpSpPr/>
        <p:nvPr/>
      </p:nvGrpSpPr>
      <p:grpSpPr>
        <a:xfrm>
          <a:off x="0" y="0"/>
          <a:ext cx="0" cy="0"/>
          <a:chOff x="0" y="0"/>
          <a:chExt cx="0" cy="0"/>
        </a:xfrm>
      </p:grpSpPr>
      <p:sp>
        <p:nvSpPr>
          <p:cNvPr id="835" name="Google Shape;835;p116: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836" name="Google Shape;836;p116: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p12: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194" name="Google Shape;194;p12: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0"/>
        <p:cNvGrpSpPr/>
        <p:nvPr/>
      </p:nvGrpSpPr>
      <p:grpSpPr>
        <a:xfrm>
          <a:off x="0" y="0"/>
          <a:ext cx="0" cy="0"/>
          <a:chOff x="0" y="0"/>
          <a:chExt cx="0" cy="0"/>
        </a:xfrm>
      </p:grpSpPr>
      <p:sp>
        <p:nvSpPr>
          <p:cNvPr id="841" name="Google Shape;841;p117: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842" name="Google Shape;842;p117: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6"/>
        <p:cNvGrpSpPr/>
        <p:nvPr/>
      </p:nvGrpSpPr>
      <p:grpSpPr>
        <a:xfrm>
          <a:off x="0" y="0"/>
          <a:ext cx="0" cy="0"/>
          <a:chOff x="0" y="0"/>
          <a:chExt cx="0" cy="0"/>
        </a:xfrm>
      </p:grpSpPr>
      <p:sp>
        <p:nvSpPr>
          <p:cNvPr id="847" name="Google Shape;847;p118: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848" name="Google Shape;848;p118: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2"/>
        <p:cNvGrpSpPr/>
        <p:nvPr/>
      </p:nvGrpSpPr>
      <p:grpSpPr>
        <a:xfrm>
          <a:off x="0" y="0"/>
          <a:ext cx="0" cy="0"/>
          <a:chOff x="0" y="0"/>
          <a:chExt cx="0" cy="0"/>
        </a:xfrm>
      </p:grpSpPr>
      <p:sp>
        <p:nvSpPr>
          <p:cNvPr id="853" name="Google Shape;853;p119: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854" name="Google Shape;854;p119: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8"/>
        <p:cNvGrpSpPr/>
        <p:nvPr/>
      </p:nvGrpSpPr>
      <p:grpSpPr>
        <a:xfrm>
          <a:off x="0" y="0"/>
          <a:ext cx="0" cy="0"/>
          <a:chOff x="0" y="0"/>
          <a:chExt cx="0" cy="0"/>
        </a:xfrm>
      </p:grpSpPr>
      <p:sp>
        <p:nvSpPr>
          <p:cNvPr id="859" name="Google Shape;859;p120: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860" name="Google Shape;860;p120: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4"/>
        <p:cNvGrpSpPr/>
        <p:nvPr/>
      </p:nvGrpSpPr>
      <p:grpSpPr>
        <a:xfrm>
          <a:off x="0" y="0"/>
          <a:ext cx="0" cy="0"/>
          <a:chOff x="0" y="0"/>
          <a:chExt cx="0" cy="0"/>
        </a:xfrm>
      </p:grpSpPr>
      <p:sp>
        <p:nvSpPr>
          <p:cNvPr id="865" name="Google Shape;865;p121: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866" name="Google Shape;866;p121: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0"/>
        <p:cNvGrpSpPr/>
        <p:nvPr/>
      </p:nvGrpSpPr>
      <p:grpSpPr>
        <a:xfrm>
          <a:off x="0" y="0"/>
          <a:ext cx="0" cy="0"/>
          <a:chOff x="0" y="0"/>
          <a:chExt cx="0" cy="0"/>
        </a:xfrm>
      </p:grpSpPr>
      <p:sp>
        <p:nvSpPr>
          <p:cNvPr id="871" name="Google Shape;871;p122: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872" name="Google Shape;872;p122: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6"/>
        <p:cNvGrpSpPr/>
        <p:nvPr/>
      </p:nvGrpSpPr>
      <p:grpSpPr>
        <a:xfrm>
          <a:off x="0" y="0"/>
          <a:ext cx="0" cy="0"/>
          <a:chOff x="0" y="0"/>
          <a:chExt cx="0" cy="0"/>
        </a:xfrm>
      </p:grpSpPr>
      <p:sp>
        <p:nvSpPr>
          <p:cNvPr id="877" name="Google Shape;877;p123: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878" name="Google Shape;878;p123: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2"/>
        <p:cNvGrpSpPr/>
        <p:nvPr/>
      </p:nvGrpSpPr>
      <p:grpSpPr>
        <a:xfrm>
          <a:off x="0" y="0"/>
          <a:ext cx="0" cy="0"/>
          <a:chOff x="0" y="0"/>
          <a:chExt cx="0" cy="0"/>
        </a:xfrm>
      </p:grpSpPr>
      <p:sp>
        <p:nvSpPr>
          <p:cNvPr id="883" name="Google Shape;883;p124: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884" name="Google Shape;884;p124: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8"/>
        <p:cNvGrpSpPr/>
        <p:nvPr/>
      </p:nvGrpSpPr>
      <p:grpSpPr>
        <a:xfrm>
          <a:off x="0" y="0"/>
          <a:ext cx="0" cy="0"/>
          <a:chOff x="0" y="0"/>
          <a:chExt cx="0" cy="0"/>
        </a:xfrm>
      </p:grpSpPr>
      <p:sp>
        <p:nvSpPr>
          <p:cNvPr id="889" name="Google Shape;889;p125: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890" name="Google Shape;890;p125: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4"/>
        <p:cNvGrpSpPr/>
        <p:nvPr/>
      </p:nvGrpSpPr>
      <p:grpSpPr>
        <a:xfrm>
          <a:off x="0" y="0"/>
          <a:ext cx="0" cy="0"/>
          <a:chOff x="0" y="0"/>
          <a:chExt cx="0" cy="0"/>
        </a:xfrm>
      </p:grpSpPr>
      <p:sp>
        <p:nvSpPr>
          <p:cNvPr id="895" name="Google Shape;895;p126: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896" name="Google Shape;896;p126: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p13: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200" name="Google Shape;200;p13: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0"/>
        <p:cNvGrpSpPr/>
        <p:nvPr/>
      </p:nvGrpSpPr>
      <p:grpSpPr>
        <a:xfrm>
          <a:off x="0" y="0"/>
          <a:ext cx="0" cy="0"/>
          <a:chOff x="0" y="0"/>
          <a:chExt cx="0" cy="0"/>
        </a:xfrm>
      </p:grpSpPr>
      <p:sp>
        <p:nvSpPr>
          <p:cNvPr id="901" name="Google Shape;901;p127: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902" name="Google Shape;902;p127: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6"/>
        <p:cNvGrpSpPr/>
        <p:nvPr/>
      </p:nvGrpSpPr>
      <p:grpSpPr>
        <a:xfrm>
          <a:off x="0" y="0"/>
          <a:ext cx="0" cy="0"/>
          <a:chOff x="0" y="0"/>
          <a:chExt cx="0" cy="0"/>
        </a:xfrm>
      </p:grpSpPr>
      <p:sp>
        <p:nvSpPr>
          <p:cNvPr id="907" name="Google Shape;907;p128: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908" name="Google Shape;908;p128: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2"/>
        <p:cNvGrpSpPr/>
        <p:nvPr/>
      </p:nvGrpSpPr>
      <p:grpSpPr>
        <a:xfrm>
          <a:off x="0" y="0"/>
          <a:ext cx="0" cy="0"/>
          <a:chOff x="0" y="0"/>
          <a:chExt cx="0" cy="0"/>
        </a:xfrm>
      </p:grpSpPr>
      <p:sp>
        <p:nvSpPr>
          <p:cNvPr id="913" name="Google Shape;913;p129: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914" name="Google Shape;914;p129: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8"/>
        <p:cNvGrpSpPr/>
        <p:nvPr/>
      </p:nvGrpSpPr>
      <p:grpSpPr>
        <a:xfrm>
          <a:off x="0" y="0"/>
          <a:ext cx="0" cy="0"/>
          <a:chOff x="0" y="0"/>
          <a:chExt cx="0" cy="0"/>
        </a:xfrm>
      </p:grpSpPr>
      <p:sp>
        <p:nvSpPr>
          <p:cNvPr id="919" name="Google Shape;919;p130: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920" name="Google Shape;920;p130: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4"/>
        <p:cNvGrpSpPr/>
        <p:nvPr/>
      </p:nvGrpSpPr>
      <p:grpSpPr>
        <a:xfrm>
          <a:off x="0" y="0"/>
          <a:ext cx="0" cy="0"/>
          <a:chOff x="0" y="0"/>
          <a:chExt cx="0" cy="0"/>
        </a:xfrm>
      </p:grpSpPr>
      <p:sp>
        <p:nvSpPr>
          <p:cNvPr id="925" name="Google Shape;925;p131: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926" name="Google Shape;926;p131: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0"/>
        <p:cNvGrpSpPr/>
        <p:nvPr/>
      </p:nvGrpSpPr>
      <p:grpSpPr>
        <a:xfrm>
          <a:off x="0" y="0"/>
          <a:ext cx="0" cy="0"/>
          <a:chOff x="0" y="0"/>
          <a:chExt cx="0" cy="0"/>
        </a:xfrm>
      </p:grpSpPr>
      <p:sp>
        <p:nvSpPr>
          <p:cNvPr id="931" name="Google Shape;931;p132: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932" name="Google Shape;932;p132: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6"/>
        <p:cNvGrpSpPr/>
        <p:nvPr/>
      </p:nvGrpSpPr>
      <p:grpSpPr>
        <a:xfrm>
          <a:off x="0" y="0"/>
          <a:ext cx="0" cy="0"/>
          <a:chOff x="0" y="0"/>
          <a:chExt cx="0" cy="0"/>
        </a:xfrm>
      </p:grpSpPr>
      <p:sp>
        <p:nvSpPr>
          <p:cNvPr id="937" name="Google Shape;937;p133: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938" name="Google Shape;938;p133: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2"/>
        <p:cNvGrpSpPr/>
        <p:nvPr/>
      </p:nvGrpSpPr>
      <p:grpSpPr>
        <a:xfrm>
          <a:off x="0" y="0"/>
          <a:ext cx="0" cy="0"/>
          <a:chOff x="0" y="0"/>
          <a:chExt cx="0" cy="0"/>
        </a:xfrm>
      </p:grpSpPr>
      <p:sp>
        <p:nvSpPr>
          <p:cNvPr id="943" name="Google Shape;943;p134: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944" name="Google Shape;944;p134: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8"/>
        <p:cNvGrpSpPr/>
        <p:nvPr/>
      </p:nvGrpSpPr>
      <p:grpSpPr>
        <a:xfrm>
          <a:off x="0" y="0"/>
          <a:ext cx="0" cy="0"/>
          <a:chOff x="0" y="0"/>
          <a:chExt cx="0" cy="0"/>
        </a:xfrm>
      </p:grpSpPr>
      <p:sp>
        <p:nvSpPr>
          <p:cNvPr id="949" name="Google Shape;949;p135: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950" name="Google Shape;950;p135: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4"/>
        <p:cNvGrpSpPr/>
        <p:nvPr/>
      </p:nvGrpSpPr>
      <p:grpSpPr>
        <a:xfrm>
          <a:off x="0" y="0"/>
          <a:ext cx="0" cy="0"/>
          <a:chOff x="0" y="0"/>
          <a:chExt cx="0" cy="0"/>
        </a:xfrm>
      </p:grpSpPr>
      <p:sp>
        <p:nvSpPr>
          <p:cNvPr id="955" name="Google Shape;955;p136: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956" name="Google Shape;956;p136: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p14: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206" name="Google Shape;206;p14: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0"/>
        <p:cNvGrpSpPr/>
        <p:nvPr/>
      </p:nvGrpSpPr>
      <p:grpSpPr>
        <a:xfrm>
          <a:off x="0" y="0"/>
          <a:ext cx="0" cy="0"/>
          <a:chOff x="0" y="0"/>
          <a:chExt cx="0" cy="0"/>
        </a:xfrm>
      </p:grpSpPr>
      <p:sp>
        <p:nvSpPr>
          <p:cNvPr id="961" name="Google Shape;961;p137: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962" name="Google Shape;962;p137: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6"/>
        <p:cNvGrpSpPr/>
        <p:nvPr/>
      </p:nvGrpSpPr>
      <p:grpSpPr>
        <a:xfrm>
          <a:off x="0" y="0"/>
          <a:ext cx="0" cy="0"/>
          <a:chOff x="0" y="0"/>
          <a:chExt cx="0" cy="0"/>
        </a:xfrm>
      </p:grpSpPr>
      <p:sp>
        <p:nvSpPr>
          <p:cNvPr id="967" name="Google Shape;967;p138: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968" name="Google Shape;968;p138: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2"/>
        <p:cNvGrpSpPr/>
        <p:nvPr/>
      </p:nvGrpSpPr>
      <p:grpSpPr>
        <a:xfrm>
          <a:off x="0" y="0"/>
          <a:ext cx="0" cy="0"/>
          <a:chOff x="0" y="0"/>
          <a:chExt cx="0" cy="0"/>
        </a:xfrm>
      </p:grpSpPr>
      <p:sp>
        <p:nvSpPr>
          <p:cNvPr id="973" name="Google Shape;973;p139: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974" name="Google Shape;974;p139: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8"/>
        <p:cNvGrpSpPr/>
        <p:nvPr/>
      </p:nvGrpSpPr>
      <p:grpSpPr>
        <a:xfrm>
          <a:off x="0" y="0"/>
          <a:ext cx="0" cy="0"/>
          <a:chOff x="0" y="0"/>
          <a:chExt cx="0" cy="0"/>
        </a:xfrm>
      </p:grpSpPr>
      <p:sp>
        <p:nvSpPr>
          <p:cNvPr id="979" name="Google Shape;979;p140: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980" name="Google Shape;980;p140: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4"/>
        <p:cNvGrpSpPr/>
        <p:nvPr/>
      </p:nvGrpSpPr>
      <p:grpSpPr>
        <a:xfrm>
          <a:off x="0" y="0"/>
          <a:ext cx="0" cy="0"/>
          <a:chOff x="0" y="0"/>
          <a:chExt cx="0" cy="0"/>
        </a:xfrm>
      </p:grpSpPr>
      <p:sp>
        <p:nvSpPr>
          <p:cNvPr id="985" name="Google Shape;985;p141: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986" name="Google Shape;986;p141: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0"/>
        <p:cNvGrpSpPr/>
        <p:nvPr/>
      </p:nvGrpSpPr>
      <p:grpSpPr>
        <a:xfrm>
          <a:off x="0" y="0"/>
          <a:ext cx="0" cy="0"/>
          <a:chOff x="0" y="0"/>
          <a:chExt cx="0" cy="0"/>
        </a:xfrm>
      </p:grpSpPr>
      <p:sp>
        <p:nvSpPr>
          <p:cNvPr id="991" name="Google Shape;991;p142: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992" name="Google Shape;992;p142: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6"/>
        <p:cNvGrpSpPr/>
        <p:nvPr/>
      </p:nvGrpSpPr>
      <p:grpSpPr>
        <a:xfrm>
          <a:off x="0" y="0"/>
          <a:ext cx="0" cy="0"/>
          <a:chOff x="0" y="0"/>
          <a:chExt cx="0" cy="0"/>
        </a:xfrm>
      </p:grpSpPr>
      <p:sp>
        <p:nvSpPr>
          <p:cNvPr id="997" name="Google Shape;997;gc6a56ec9e1_0_45:notes"/>
          <p:cNvSpPr txBox="1">
            <a:spLocks noGrp="1"/>
          </p:cNvSpPr>
          <p:nvPr>
            <p:ph type="body" idx="1"/>
          </p:nvPr>
        </p:nvSpPr>
        <p:spPr>
          <a:xfrm>
            <a:off x="679450" y="4714875"/>
            <a:ext cx="5438700" cy="4467300"/>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998" name="Google Shape;998;gc6a56ec9e1_0_45:notes"/>
          <p:cNvSpPr>
            <a:spLocks noGrp="1" noRot="1" noChangeAspect="1"/>
          </p:cNvSpPr>
          <p:nvPr>
            <p:ph type="sldImg" idx="2"/>
          </p:nvPr>
        </p:nvSpPr>
        <p:spPr>
          <a:xfrm>
            <a:off x="917575" y="744538"/>
            <a:ext cx="4962600" cy="37227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2"/>
        <p:cNvGrpSpPr/>
        <p:nvPr/>
      </p:nvGrpSpPr>
      <p:grpSpPr>
        <a:xfrm>
          <a:off x="0" y="0"/>
          <a:ext cx="0" cy="0"/>
          <a:chOff x="0" y="0"/>
          <a:chExt cx="0" cy="0"/>
        </a:xfrm>
      </p:grpSpPr>
      <p:sp>
        <p:nvSpPr>
          <p:cNvPr id="1003" name="Google Shape;1003;gc6a56ec9e1_0_40:notes"/>
          <p:cNvSpPr txBox="1">
            <a:spLocks noGrp="1"/>
          </p:cNvSpPr>
          <p:nvPr>
            <p:ph type="body" idx="1"/>
          </p:nvPr>
        </p:nvSpPr>
        <p:spPr>
          <a:xfrm>
            <a:off x="679450" y="4714875"/>
            <a:ext cx="5438700" cy="4467300"/>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1004" name="Google Shape;1004;gc6a56ec9e1_0_40:notes"/>
          <p:cNvSpPr>
            <a:spLocks noGrp="1" noRot="1" noChangeAspect="1"/>
          </p:cNvSpPr>
          <p:nvPr>
            <p:ph type="sldImg" idx="2"/>
          </p:nvPr>
        </p:nvSpPr>
        <p:spPr>
          <a:xfrm>
            <a:off x="917575" y="744538"/>
            <a:ext cx="4962600" cy="37227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8"/>
        <p:cNvGrpSpPr/>
        <p:nvPr/>
      </p:nvGrpSpPr>
      <p:grpSpPr>
        <a:xfrm>
          <a:off x="0" y="0"/>
          <a:ext cx="0" cy="0"/>
          <a:chOff x="0" y="0"/>
          <a:chExt cx="0" cy="0"/>
        </a:xfrm>
      </p:grpSpPr>
      <p:sp>
        <p:nvSpPr>
          <p:cNvPr id="1009" name="Google Shape;1009;gc6a56ec9e1_0_35:notes"/>
          <p:cNvSpPr txBox="1">
            <a:spLocks noGrp="1"/>
          </p:cNvSpPr>
          <p:nvPr>
            <p:ph type="body" idx="1"/>
          </p:nvPr>
        </p:nvSpPr>
        <p:spPr>
          <a:xfrm>
            <a:off x="679450" y="4714875"/>
            <a:ext cx="5438700" cy="4467300"/>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1010" name="Google Shape;1010;gc6a56ec9e1_0_35:notes"/>
          <p:cNvSpPr>
            <a:spLocks noGrp="1" noRot="1" noChangeAspect="1"/>
          </p:cNvSpPr>
          <p:nvPr>
            <p:ph type="sldImg" idx="2"/>
          </p:nvPr>
        </p:nvSpPr>
        <p:spPr>
          <a:xfrm>
            <a:off x="917575" y="744538"/>
            <a:ext cx="4962600" cy="37227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4"/>
        <p:cNvGrpSpPr/>
        <p:nvPr/>
      </p:nvGrpSpPr>
      <p:grpSpPr>
        <a:xfrm>
          <a:off x="0" y="0"/>
          <a:ext cx="0" cy="0"/>
          <a:chOff x="0" y="0"/>
          <a:chExt cx="0" cy="0"/>
        </a:xfrm>
      </p:grpSpPr>
      <p:sp>
        <p:nvSpPr>
          <p:cNvPr id="1015" name="Google Shape;1015;gc6a56ec9e1_0_30:notes"/>
          <p:cNvSpPr txBox="1">
            <a:spLocks noGrp="1"/>
          </p:cNvSpPr>
          <p:nvPr>
            <p:ph type="body" idx="1"/>
          </p:nvPr>
        </p:nvSpPr>
        <p:spPr>
          <a:xfrm>
            <a:off x="679450" y="4714875"/>
            <a:ext cx="5438700" cy="4467300"/>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1016" name="Google Shape;1016;gc6a56ec9e1_0_30:notes"/>
          <p:cNvSpPr>
            <a:spLocks noGrp="1" noRot="1" noChangeAspect="1"/>
          </p:cNvSpPr>
          <p:nvPr>
            <p:ph type="sldImg" idx="2"/>
          </p:nvPr>
        </p:nvSpPr>
        <p:spPr>
          <a:xfrm>
            <a:off x="917575" y="744538"/>
            <a:ext cx="4962600" cy="37227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15: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212" name="Google Shape;212;p15: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0"/>
        <p:cNvGrpSpPr/>
        <p:nvPr/>
      </p:nvGrpSpPr>
      <p:grpSpPr>
        <a:xfrm>
          <a:off x="0" y="0"/>
          <a:ext cx="0" cy="0"/>
          <a:chOff x="0" y="0"/>
          <a:chExt cx="0" cy="0"/>
        </a:xfrm>
      </p:grpSpPr>
      <p:sp>
        <p:nvSpPr>
          <p:cNvPr id="1021" name="Google Shape;1021;gc6a56ec9e1_0_25:notes"/>
          <p:cNvSpPr txBox="1">
            <a:spLocks noGrp="1"/>
          </p:cNvSpPr>
          <p:nvPr>
            <p:ph type="body" idx="1"/>
          </p:nvPr>
        </p:nvSpPr>
        <p:spPr>
          <a:xfrm>
            <a:off x="679450" y="4714875"/>
            <a:ext cx="5438700" cy="4467300"/>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1022" name="Google Shape;1022;gc6a56ec9e1_0_25:notes"/>
          <p:cNvSpPr>
            <a:spLocks noGrp="1" noRot="1" noChangeAspect="1"/>
          </p:cNvSpPr>
          <p:nvPr>
            <p:ph type="sldImg" idx="2"/>
          </p:nvPr>
        </p:nvSpPr>
        <p:spPr>
          <a:xfrm>
            <a:off x="917575" y="744538"/>
            <a:ext cx="4962600" cy="37227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6"/>
        <p:cNvGrpSpPr/>
        <p:nvPr/>
      </p:nvGrpSpPr>
      <p:grpSpPr>
        <a:xfrm>
          <a:off x="0" y="0"/>
          <a:ext cx="0" cy="0"/>
          <a:chOff x="0" y="0"/>
          <a:chExt cx="0" cy="0"/>
        </a:xfrm>
      </p:grpSpPr>
      <p:sp>
        <p:nvSpPr>
          <p:cNvPr id="1027" name="Google Shape;1027;gc6a56ec9e1_0_20:notes"/>
          <p:cNvSpPr txBox="1">
            <a:spLocks noGrp="1"/>
          </p:cNvSpPr>
          <p:nvPr>
            <p:ph type="body" idx="1"/>
          </p:nvPr>
        </p:nvSpPr>
        <p:spPr>
          <a:xfrm>
            <a:off x="679450" y="4714875"/>
            <a:ext cx="5438700" cy="4467300"/>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1028" name="Google Shape;1028;gc6a56ec9e1_0_20:notes"/>
          <p:cNvSpPr>
            <a:spLocks noGrp="1" noRot="1" noChangeAspect="1"/>
          </p:cNvSpPr>
          <p:nvPr>
            <p:ph type="sldImg" idx="2"/>
          </p:nvPr>
        </p:nvSpPr>
        <p:spPr>
          <a:xfrm>
            <a:off x="917575" y="744538"/>
            <a:ext cx="4962600" cy="37227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2"/>
        <p:cNvGrpSpPr/>
        <p:nvPr/>
      </p:nvGrpSpPr>
      <p:grpSpPr>
        <a:xfrm>
          <a:off x="0" y="0"/>
          <a:ext cx="0" cy="0"/>
          <a:chOff x="0" y="0"/>
          <a:chExt cx="0" cy="0"/>
        </a:xfrm>
      </p:grpSpPr>
      <p:sp>
        <p:nvSpPr>
          <p:cNvPr id="1033" name="Google Shape;1033;gc6a56ec9e1_0_15:notes"/>
          <p:cNvSpPr txBox="1">
            <a:spLocks noGrp="1"/>
          </p:cNvSpPr>
          <p:nvPr>
            <p:ph type="body" idx="1"/>
          </p:nvPr>
        </p:nvSpPr>
        <p:spPr>
          <a:xfrm>
            <a:off x="679450" y="4714875"/>
            <a:ext cx="5438700" cy="4467300"/>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1034" name="Google Shape;1034;gc6a56ec9e1_0_15:notes"/>
          <p:cNvSpPr>
            <a:spLocks noGrp="1" noRot="1" noChangeAspect="1"/>
          </p:cNvSpPr>
          <p:nvPr>
            <p:ph type="sldImg" idx="2"/>
          </p:nvPr>
        </p:nvSpPr>
        <p:spPr>
          <a:xfrm>
            <a:off x="917575" y="744538"/>
            <a:ext cx="4962600" cy="37227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8"/>
        <p:cNvGrpSpPr/>
        <p:nvPr/>
      </p:nvGrpSpPr>
      <p:grpSpPr>
        <a:xfrm>
          <a:off x="0" y="0"/>
          <a:ext cx="0" cy="0"/>
          <a:chOff x="0" y="0"/>
          <a:chExt cx="0" cy="0"/>
        </a:xfrm>
      </p:grpSpPr>
      <p:sp>
        <p:nvSpPr>
          <p:cNvPr id="1039" name="Google Shape;1039;gc6a56ec9e1_0_10:notes"/>
          <p:cNvSpPr txBox="1">
            <a:spLocks noGrp="1"/>
          </p:cNvSpPr>
          <p:nvPr>
            <p:ph type="body" idx="1"/>
          </p:nvPr>
        </p:nvSpPr>
        <p:spPr>
          <a:xfrm>
            <a:off x="679450" y="4714875"/>
            <a:ext cx="5438700" cy="4467300"/>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1040" name="Google Shape;1040;gc6a56ec9e1_0_10:notes"/>
          <p:cNvSpPr>
            <a:spLocks noGrp="1" noRot="1" noChangeAspect="1"/>
          </p:cNvSpPr>
          <p:nvPr>
            <p:ph type="sldImg" idx="2"/>
          </p:nvPr>
        </p:nvSpPr>
        <p:spPr>
          <a:xfrm>
            <a:off x="917575" y="744538"/>
            <a:ext cx="4962600" cy="37227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4"/>
        <p:cNvGrpSpPr/>
        <p:nvPr/>
      </p:nvGrpSpPr>
      <p:grpSpPr>
        <a:xfrm>
          <a:off x="0" y="0"/>
          <a:ext cx="0" cy="0"/>
          <a:chOff x="0" y="0"/>
          <a:chExt cx="0" cy="0"/>
        </a:xfrm>
      </p:grpSpPr>
      <p:sp>
        <p:nvSpPr>
          <p:cNvPr id="1045" name="Google Shape;1045;gc6a56ec9e1_0_5:notes"/>
          <p:cNvSpPr txBox="1">
            <a:spLocks noGrp="1"/>
          </p:cNvSpPr>
          <p:nvPr>
            <p:ph type="body" idx="1"/>
          </p:nvPr>
        </p:nvSpPr>
        <p:spPr>
          <a:xfrm>
            <a:off x="679450" y="4714875"/>
            <a:ext cx="5438700" cy="4467300"/>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1046" name="Google Shape;1046;gc6a56ec9e1_0_5:notes"/>
          <p:cNvSpPr>
            <a:spLocks noGrp="1" noRot="1" noChangeAspect="1"/>
          </p:cNvSpPr>
          <p:nvPr>
            <p:ph type="sldImg" idx="2"/>
          </p:nvPr>
        </p:nvSpPr>
        <p:spPr>
          <a:xfrm>
            <a:off x="917575" y="744538"/>
            <a:ext cx="4962600" cy="37227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0"/>
        <p:cNvGrpSpPr/>
        <p:nvPr/>
      </p:nvGrpSpPr>
      <p:grpSpPr>
        <a:xfrm>
          <a:off x="0" y="0"/>
          <a:ext cx="0" cy="0"/>
          <a:chOff x="0" y="0"/>
          <a:chExt cx="0" cy="0"/>
        </a:xfrm>
      </p:grpSpPr>
      <p:sp>
        <p:nvSpPr>
          <p:cNvPr id="1051" name="Google Shape;1051;gc6a56ec9e1_0_0:notes"/>
          <p:cNvSpPr txBox="1">
            <a:spLocks noGrp="1"/>
          </p:cNvSpPr>
          <p:nvPr>
            <p:ph type="body" idx="1"/>
          </p:nvPr>
        </p:nvSpPr>
        <p:spPr>
          <a:xfrm>
            <a:off x="679450" y="4714875"/>
            <a:ext cx="5438700" cy="4467300"/>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1052" name="Google Shape;1052;gc6a56ec9e1_0_0:notes"/>
          <p:cNvSpPr>
            <a:spLocks noGrp="1" noRot="1" noChangeAspect="1"/>
          </p:cNvSpPr>
          <p:nvPr>
            <p:ph type="sldImg" idx="2"/>
          </p:nvPr>
        </p:nvSpPr>
        <p:spPr>
          <a:xfrm>
            <a:off x="917575" y="744538"/>
            <a:ext cx="4962600" cy="37227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6"/>
        <p:cNvGrpSpPr/>
        <p:nvPr/>
      </p:nvGrpSpPr>
      <p:grpSpPr>
        <a:xfrm>
          <a:off x="0" y="0"/>
          <a:ext cx="0" cy="0"/>
          <a:chOff x="0" y="0"/>
          <a:chExt cx="0" cy="0"/>
        </a:xfrm>
      </p:grpSpPr>
      <p:sp>
        <p:nvSpPr>
          <p:cNvPr id="1057" name="Google Shape;1057;gc9fe03c706_0_0:notes"/>
          <p:cNvSpPr txBox="1">
            <a:spLocks noGrp="1"/>
          </p:cNvSpPr>
          <p:nvPr>
            <p:ph type="body" idx="1"/>
          </p:nvPr>
        </p:nvSpPr>
        <p:spPr>
          <a:xfrm>
            <a:off x="679450" y="4714875"/>
            <a:ext cx="5438700" cy="4467300"/>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1058" name="Google Shape;1058;gc9fe03c706_0_0:notes"/>
          <p:cNvSpPr>
            <a:spLocks noGrp="1" noRot="1" noChangeAspect="1"/>
          </p:cNvSpPr>
          <p:nvPr>
            <p:ph type="sldImg" idx="2"/>
          </p:nvPr>
        </p:nvSpPr>
        <p:spPr>
          <a:xfrm>
            <a:off x="917575" y="744538"/>
            <a:ext cx="4962600" cy="37227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2"/>
        <p:cNvGrpSpPr/>
        <p:nvPr/>
      </p:nvGrpSpPr>
      <p:grpSpPr>
        <a:xfrm>
          <a:off x="0" y="0"/>
          <a:ext cx="0" cy="0"/>
          <a:chOff x="0" y="0"/>
          <a:chExt cx="0" cy="0"/>
        </a:xfrm>
      </p:grpSpPr>
      <p:sp>
        <p:nvSpPr>
          <p:cNvPr id="1063" name="Google Shape;1063;gc9fe03c706_0_5:notes"/>
          <p:cNvSpPr txBox="1">
            <a:spLocks noGrp="1"/>
          </p:cNvSpPr>
          <p:nvPr>
            <p:ph type="body" idx="1"/>
          </p:nvPr>
        </p:nvSpPr>
        <p:spPr>
          <a:xfrm>
            <a:off x="679450" y="4714875"/>
            <a:ext cx="5438700" cy="4467300"/>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1064" name="Google Shape;1064;gc9fe03c706_0_5:notes"/>
          <p:cNvSpPr>
            <a:spLocks noGrp="1" noRot="1" noChangeAspect="1"/>
          </p:cNvSpPr>
          <p:nvPr>
            <p:ph type="sldImg" idx="2"/>
          </p:nvPr>
        </p:nvSpPr>
        <p:spPr>
          <a:xfrm>
            <a:off x="917575" y="744538"/>
            <a:ext cx="4962600" cy="37227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8"/>
        <p:cNvGrpSpPr/>
        <p:nvPr/>
      </p:nvGrpSpPr>
      <p:grpSpPr>
        <a:xfrm>
          <a:off x="0" y="0"/>
          <a:ext cx="0" cy="0"/>
          <a:chOff x="0" y="0"/>
          <a:chExt cx="0" cy="0"/>
        </a:xfrm>
      </p:grpSpPr>
      <p:sp>
        <p:nvSpPr>
          <p:cNvPr id="1069" name="Google Shape;1069;gc9fe03c706_0_10:notes"/>
          <p:cNvSpPr txBox="1">
            <a:spLocks noGrp="1"/>
          </p:cNvSpPr>
          <p:nvPr>
            <p:ph type="body" idx="1"/>
          </p:nvPr>
        </p:nvSpPr>
        <p:spPr>
          <a:xfrm>
            <a:off x="679450" y="4714875"/>
            <a:ext cx="5438700" cy="4467300"/>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1070" name="Google Shape;1070;gc9fe03c706_0_10:notes"/>
          <p:cNvSpPr>
            <a:spLocks noGrp="1" noRot="1" noChangeAspect="1"/>
          </p:cNvSpPr>
          <p:nvPr>
            <p:ph type="sldImg" idx="2"/>
          </p:nvPr>
        </p:nvSpPr>
        <p:spPr>
          <a:xfrm>
            <a:off x="917575" y="744538"/>
            <a:ext cx="4962600" cy="37227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4"/>
        <p:cNvGrpSpPr/>
        <p:nvPr/>
      </p:nvGrpSpPr>
      <p:grpSpPr>
        <a:xfrm>
          <a:off x="0" y="0"/>
          <a:ext cx="0" cy="0"/>
          <a:chOff x="0" y="0"/>
          <a:chExt cx="0" cy="0"/>
        </a:xfrm>
      </p:grpSpPr>
      <p:sp>
        <p:nvSpPr>
          <p:cNvPr id="1075" name="Google Shape;1075;gc9fe03c706_0_15:notes"/>
          <p:cNvSpPr txBox="1">
            <a:spLocks noGrp="1"/>
          </p:cNvSpPr>
          <p:nvPr>
            <p:ph type="body" idx="1"/>
          </p:nvPr>
        </p:nvSpPr>
        <p:spPr>
          <a:xfrm>
            <a:off x="679450" y="4714875"/>
            <a:ext cx="5438700" cy="4467300"/>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1076" name="Google Shape;1076;gc9fe03c706_0_15:notes"/>
          <p:cNvSpPr>
            <a:spLocks noGrp="1" noRot="1" noChangeAspect="1"/>
          </p:cNvSpPr>
          <p:nvPr>
            <p:ph type="sldImg" idx="2"/>
          </p:nvPr>
        </p:nvSpPr>
        <p:spPr>
          <a:xfrm>
            <a:off x="917575" y="744538"/>
            <a:ext cx="4962600" cy="37227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p16: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218" name="Google Shape;218;p16: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0"/>
        <p:cNvGrpSpPr/>
        <p:nvPr/>
      </p:nvGrpSpPr>
      <p:grpSpPr>
        <a:xfrm>
          <a:off x="0" y="0"/>
          <a:ext cx="0" cy="0"/>
          <a:chOff x="0" y="0"/>
          <a:chExt cx="0" cy="0"/>
        </a:xfrm>
      </p:grpSpPr>
      <p:sp>
        <p:nvSpPr>
          <p:cNvPr id="1081" name="Google Shape;1081;gc9fe03c706_0_20:notes"/>
          <p:cNvSpPr txBox="1">
            <a:spLocks noGrp="1"/>
          </p:cNvSpPr>
          <p:nvPr>
            <p:ph type="body" idx="1"/>
          </p:nvPr>
        </p:nvSpPr>
        <p:spPr>
          <a:xfrm>
            <a:off x="679450" y="4714875"/>
            <a:ext cx="5438700" cy="4467300"/>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1082" name="Google Shape;1082;gc9fe03c706_0_20:notes"/>
          <p:cNvSpPr>
            <a:spLocks noGrp="1" noRot="1" noChangeAspect="1"/>
          </p:cNvSpPr>
          <p:nvPr>
            <p:ph type="sldImg" idx="2"/>
          </p:nvPr>
        </p:nvSpPr>
        <p:spPr>
          <a:xfrm>
            <a:off x="917575" y="744538"/>
            <a:ext cx="4962600" cy="37227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6"/>
        <p:cNvGrpSpPr/>
        <p:nvPr/>
      </p:nvGrpSpPr>
      <p:grpSpPr>
        <a:xfrm>
          <a:off x="0" y="0"/>
          <a:ext cx="0" cy="0"/>
          <a:chOff x="0" y="0"/>
          <a:chExt cx="0" cy="0"/>
        </a:xfrm>
      </p:grpSpPr>
      <p:sp>
        <p:nvSpPr>
          <p:cNvPr id="1087" name="Google Shape;1087;gc9fe03c706_0_25:notes"/>
          <p:cNvSpPr txBox="1">
            <a:spLocks noGrp="1"/>
          </p:cNvSpPr>
          <p:nvPr>
            <p:ph type="body" idx="1"/>
          </p:nvPr>
        </p:nvSpPr>
        <p:spPr>
          <a:xfrm>
            <a:off x="679450" y="4714875"/>
            <a:ext cx="5438700" cy="4467300"/>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1088" name="Google Shape;1088;gc9fe03c706_0_25:notes"/>
          <p:cNvSpPr>
            <a:spLocks noGrp="1" noRot="1" noChangeAspect="1"/>
          </p:cNvSpPr>
          <p:nvPr>
            <p:ph type="sldImg" idx="2"/>
          </p:nvPr>
        </p:nvSpPr>
        <p:spPr>
          <a:xfrm>
            <a:off x="917575" y="744538"/>
            <a:ext cx="4962600" cy="37227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17: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224" name="Google Shape;224;p17: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p20: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230" name="Google Shape;230;p20: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p21: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236" name="Google Shape;236;p21: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2: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112" name="Google Shape;112;p2: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p22: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242" name="Google Shape;242;p22: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p23: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248" name="Google Shape;248;p23: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p24: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254" name="Google Shape;254;p24: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p25: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260" name="Google Shape;260;p25: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Google Shape;265;p26: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266" name="Google Shape;266;p26: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p27: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272" name="Google Shape;272;p27: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p28: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278" name="Google Shape;278;p28: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p29: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284" name="Google Shape;284;p29: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p30: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290" name="Google Shape;290;p30: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p31: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296" name="Google Shape;296;p31: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118" name="Google Shape;118;p3: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p32: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302" name="Google Shape;302;p32: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Google Shape;307;p33: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308" name="Google Shape;308;p33: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p34: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314" name="Google Shape;314;p34: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p35: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320" name="Google Shape;320;p35: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p36: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326" name="Google Shape;326;p36: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p37: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332" name="Google Shape;332;p37: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p38: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338" name="Google Shape;338;p38: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Google Shape;343;p39: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344" name="Google Shape;344;p39: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p40: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350" name="Google Shape;350;p40: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4"/>
        <p:cNvGrpSpPr/>
        <p:nvPr/>
      </p:nvGrpSpPr>
      <p:grpSpPr>
        <a:xfrm>
          <a:off x="0" y="0"/>
          <a:ext cx="0" cy="0"/>
          <a:chOff x="0" y="0"/>
          <a:chExt cx="0" cy="0"/>
        </a:xfrm>
      </p:grpSpPr>
      <p:sp>
        <p:nvSpPr>
          <p:cNvPr id="355" name="Google Shape;355;p41: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356" name="Google Shape;356;p41: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p4: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135" name="Google Shape;135;p4: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0"/>
        <p:cNvGrpSpPr/>
        <p:nvPr/>
      </p:nvGrpSpPr>
      <p:grpSpPr>
        <a:xfrm>
          <a:off x="0" y="0"/>
          <a:ext cx="0" cy="0"/>
          <a:chOff x="0" y="0"/>
          <a:chExt cx="0" cy="0"/>
        </a:xfrm>
      </p:grpSpPr>
      <p:sp>
        <p:nvSpPr>
          <p:cNvPr id="361" name="Google Shape;361;gc6a56ec9e1_0_50:notes"/>
          <p:cNvSpPr txBox="1">
            <a:spLocks noGrp="1"/>
          </p:cNvSpPr>
          <p:nvPr>
            <p:ph type="body" idx="1"/>
          </p:nvPr>
        </p:nvSpPr>
        <p:spPr>
          <a:xfrm>
            <a:off x="679450" y="4714875"/>
            <a:ext cx="5438700" cy="4467300"/>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362" name="Google Shape;362;gc6a56ec9e1_0_50:notes"/>
          <p:cNvSpPr>
            <a:spLocks noGrp="1" noRot="1" noChangeAspect="1"/>
          </p:cNvSpPr>
          <p:nvPr>
            <p:ph type="sldImg" idx="2"/>
          </p:nvPr>
        </p:nvSpPr>
        <p:spPr>
          <a:xfrm>
            <a:off x="917575" y="744538"/>
            <a:ext cx="4962600" cy="37227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
        <p:cNvGrpSpPr/>
        <p:nvPr/>
      </p:nvGrpSpPr>
      <p:grpSpPr>
        <a:xfrm>
          <a:off x="0" y="0"/>
          <a:ext cx="0" cy="0"/>
          <a:chOff x="0" y="0"/>
          <a:chExt cx="0" cy="0"/>
        </a:xfrm>
      </p:grpSpPr>
      <p:sp>
        <p:nvSpPr>
          <p:cNvPr id="367" name="Google Shape;367;p42: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368" name="Google Shape;368;p42: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2"/>
        <p:cNvGrpSpPr/>
        <p:nvPr/>
      </p:nvGrpSpPr>
      <p:grpSpPr>
        <a:xfrm>
          <a:off x="0" y="0"/>
          <a:ext cx="0" cy="0"/>
          <a:chOff x="0" y="0"/>
          <a:chExt cx="0" cy="0"/>
        </a:xfrm>
      </p:grpSpPr>
      <p:sp>
        <p:nvSpPr>
          <p:cNvPr id="373" name="Google Shape;373;p43: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374" name="Google Shape;374;p43: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8"/>
        <p:cNvGrpSpPr/>
        <p:nvPr/>
      </p:nvGrpSpPr>
      <p:grpSpPr>
        <a:xfrm>
          <a:off x="0" y="0"/>
          <a:ext cx="0" cy="0"/>
          <a:chOff x="0" y="0"/>
          <a:chExt cx="0" cy="0"/>
        </a:xfrm>
      </p:grpSpPr>
      <p:sp>
        <p:nvSpPr>
          <p:cNvPr id="379" name="Google Shape;379;p44: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380" name="Google Shape;380;p44: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Google Shape;385;p45: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386" name="Google Shape;386;p45: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
        <p:cNvGrpSpPr/>
        <p:nvPr/>
      </p:nvGrpSpPr>
      <p:grpSpPr>
        <a:xfrm>
          <a:off x="0" y="0"/>
          <a:ext cx="0" cy="0"/>
          <a:chOff x="0" y="0"/>
          <a:chExt cx="0" cy="0"/>
        </a:xfrm>
      </p:grpSpPr>
      <p:sp>
        <p:nvSpPr>
          <p:cNvPr id="391" name="Google Shape;391;p46: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392" name="Google Shape;392;p46: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6"/>
        <p:cNvGrpSpPr/>
        <p:nvPr/>
      </p:nvGrpSpPr>
      <p:grpSpPr>
        <a:xfrm>
          <a:off x="0" y="0"/>
          <a:ext cx="0" cy="0"/>
          <a:chOff x="0" y="0"/>
          <a:chExt cx="0" cy="0"/>
        </a:xfrm>
      </p:grpSpPr>
      <p:sp>
        <p:nvSpPr>
          <p:cNvPr id="397" name="Google Shape;397;p47: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398" name="Google Shape;398;p47: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2"/>
        <p:cNvGrpSpPr/>
        <p:nvPr/>
      </p:nvGrpSpPr>
      <p:grpSpPr>
        <a:xfrm>
          <a:off x="0" y="0"/>
          <a:ext cx="0" cy="0"/>
          <a:chOff x="0" y="0"/>
          <a:chExt cx="0" cy="0"/>
        </a:xfrm>
      </p:grpSpPr>
      <p:sp>
        <p:nvSpPr>
          <p:cNvPr id="403" name="Google Shape;403;p48: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404" name="Google Shape;404;p48: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8"/>
        <p:cNvGrpSpPr/>
        <p:nvPr/>
      </p:nvGrpSpPr>
      <p:grpSpPr>
        <a:xfrm>
          <a:off x="0" y="0"/>
          <a:ext cx="0" cy="0"/>
          <a:chOff x="0" y="0"/>
          <a:chExt cx="0" cy="0"/>
        </a:xfrm>
      </p:grpSpPr>
      <p:sp>
        <p:nvSpPr>
          <p:cNvPr id="409" name="Google Shape;409;p49: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410" name="Google Shape;410;p49: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4"/>
        <p:cNvGrpSpPr/>
        <p:nvPr/>
      </p:nvGrpSpPr>
      <p:grpSpPr>
        <a:xfrm>
          <a:off x="0" y="0"/>
          <a:ext cx="0" cy="0"/>
          <a:chOff x="0" y="0"/>
          <a:chExt cx="0" cy="0"/>
        </a:xfrm>
      </p:grpSpPr>
      <p:sp>
        <p:nvSpPr>
          <p:cNvPr id="415" name="Google Shape;415;p50: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416" name="Google Shape;416;p50: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5: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141" name="Google Shape;141;p5: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p51: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422" name="Google Shape;422;p51: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6"/>
        <p:cNvGrpSpPr/>
        <p:nvPr/>
      </p:nvGrpSpPr>
      <p:grpSpPr>
        <a:xfrm>
          <a:off x="0" y="0"/>
          <a:ext cx="0" cy="0"/>
          <a:chOff x="0" y="0"/>
          <a:chExt cx="0" cy="0"/>
        </a:xfrm>
      </p:grpSpPr>
      <p:sp>
        <p:nvSpPr>
          <p:cNvPr id="427" name="Google Shape;427;p52: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428" name="Google Shape;428;p52: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2"/>
        <p:cNvGrpSpPr/>
        <p:nvPr/>
      </p:nvGrpSpPr>
      <p:grpSpPr>
        <a:xfrm>
          <a:off x="0" y="0"/>
          <a:ext cx="0" cy="0"/>
          <a:chOff x="0" y="0"/>
          <a:chExt cx="0" cy="0"/>
        </a:xfrm>
      </p:grpSpPr>
      <p:sp>
        <p:nvSpPr>
          <p:cNvPr id="433" name="Google Shape;433;p53: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434" name="Google Shape;434;p53: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8"/>
        <p:cNvGrpSpPr/>
        <p:nvPr/>
      </p:nvGrpSpPr>
      <p:grpSpPr>
        <a:xfrm>
          <a:off x="0" y="0"/>
          <a:ext cx="0" cy="0"/>
          <a:chOff x="0" y="0"/>
          <a:chExt cx="0" cy="0"/>
        </a:xfrm>
      </p:grpSpPr>
      <p:sp>
        <p:nvSpPr>
          <p:cNvPr id="439" name="Google Shape;439;p54: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440" name="Google Shape;440;p54: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4"/>
        <p:cNvGrpSpPr/>
        <p:nvPr/>
      </p:nvGrpSpPr>
      <p:grpSpPr>
        <a:xfrm>
          <a:off x="0" y="0"/>
          <a:ext cx="0" cy="0"/>
          <a:chOff x="0" y="0"/>
          <a:chExt cx="0" cy="0"/>
        </a:xfrm>
      </p:grpSpPr>
      <p:sp>
        <p:nvSpPr>
          <p:cNvPr id="445" name="Google Shape;445;p55: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446" name="Google Shape;446;p55: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
        <p:cNvGrpSpPr/>
        <p:nvPr/>
      </p:nvGrpSpPr>
      <p:grpSpPr>
        <a:xfrm>
          <a:off x="0" y="0"/>
          <a:ext cx="0" cy="0"/>
          <a:chOff x="0" y="0"/>
          <a:chExt cx="0" cy="0"/>
        </a:xfrm>
      </p:grpSpPr>
      <p:sp>
        <p:nvSpPr>
          <p:cNvPr id="451" name="Google Shape;451;p56: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452" name="Google Shape;452;p56: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p57: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458" name="Google Shape;458;p57: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2"/>
        <p:cNvGrpSpPr/>
        <p:nvPr/>
      </p:nvGrpSpPr>
      <p:grpSpPr>
        <a:xfrm>
          <a:off x="0" y="0"/>
          <a:ext cx="0" cy="0"/>
          <a:chOff x="0" y="0"/>
          <a:chExt cx="0" cy="0"/>
        </a:xfrm>
      </p:grpSpPr>
      <p:sp>
        <p:nvSpPr>
          <p:cNvPr id="463" name="Google Shape;463;p58: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464" name="Google Shape;464;p58: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8"/>
        <p:cNvGrpSpPr/>
        <p:nvPr/>
      </p:nvGrpSpPr>
      <p:grpSpPr>
        <a:xfrm>
          <a:off x="0" y="0"/>
          <a:ext cx="0" cy="0"/>
          <a:chOff x="0" y="0"/>
          <a:chExt cx="0" cy="0"/>
        </a:xfrm>
      </p:grpSpPr>
      <p:sp>
        <p:nvSpPr>
          <p:cNvPr id="469" name="Google Shape;469;p59: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470" name="Google Shape;470;p59: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4"/>
        <p:cNvGrpSpPr/>
        <p:nvPr/>
      </p:nvGrpSpPr>
      <p:grpSpPr>
        <a:xfrm>
          <a:off x="0" y="0"/>
          <a:ext cx="0" cy="0"/>
          <a:chOff x="0" y="0"/>
          <a:chExt cx="0" cy="0"/>
        </a:xfrm>
      </p:grpSpPr>
      <p:sp>
        <p:nvSpPr>
          <p:cNvPr id="475" name="Google Shape;475;p60: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476" name="Google Shape;476;p60: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6: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147" name="Google Shape;147;p6: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0"/>
        <p:cNvGrpSpPr/>
        <p:nvPr/>
      </p:nvGrpSpPr>
      <p:grpSpPr>
        <a:xfrm>
          <a:off x="0" y="0"/>
          <a:ext cx="0" cy="0"/>
          <a:chOff x="0" y="0"/>
          <a:chExt cx="0" cy="0"/>
        </a:xfrm>
      </p:grpSpPr>
      <p:sp>
        <p:nvSpPr>
          <p:cNvPr id="481" name="Google Shape;481;p61: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482" name="Google Shape;482;p61: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6"/>
        <p:cNvGrpSpPr/>
        <p:nvPr/>
      </p:nvGrpSpPr>
      <p:grpSpPr>
        <a:xfrm>
          <a:off x="0" y="0"/>
          <a:ext cx="0" cy="0"/>
          <a:chOff x="0" y="0"/>
          <a:chExt cx="0" cy="0"/>
        </a:xfrm>
      </p:grpSpPr>
      <p:sp>
        <p:nvSpPr>
          <p:cNvPr id="487" name="Google Shape;487;p62: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488" name="Google Shape;488;p62: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2"/>
        <p:cNvGrpSpPr/>
        <p:nvPr/>
      </p:nvGrpSpPr>
      <p:grpSpPr>
        <a:xfrm>
          <a:off x="0" y="0"/>
          <a:ext cx="0" cy="0"/>
          <a:chOff x="0" y="0"/>
          <a:chExt cx="0" cy="0"/>
        </a:xfrm>
      </p:grpSpPr>
      <p:sp>
        <p:nvSpPr>
          <p:cNvPr id="493" name="Google Shape;493;p63: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494" name="Google Shape;494;p63: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8"/>
        <p:cNvGrpSpPr/>
        <p:nvPr/>
      </p:nvGrpSpPr>
      <p:grpSpPr>
        <a:xfrm>
          <a:off x="0" y="0"/>
          <a:ext cx="0" cy="0"/>
          <a:chOff x="0" y="0"/>
          <a:chExt cx="0" cy="0"/>
        </a:xfrm>
      </p:grpSpPr>
      <p:sp>
        <p:nvSpPr>
          <p:cNvPr id="499" name="Google Shape;499;p64: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500" name="Google Shape;500;p64: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4"/>
        <p:cNvGrpSpPr/>
        <p:nvPr/>
      </p:nvGrpSpPr>
      <p:grpSpPr>
        <a:xfrm>
          <a:off x="0" y="0"/>
          <a:ext cx="0" cy="0"/>
          <a:chOff x="0" y="0"/>
          <a:chExt cx="0" cy="0"/>
        </a:xfrm>
      </p:grpSpPr>
      <p:sp>
        <p:nvSpPr>
          <p:cNvPr id="505" name="Google Shape;505;p65: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506" name="Google Shape;506;p65: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0"/>
        <p:cNvGrpSpPr/>
        <p:nvPr/>
      </p:nvGrpSpPr>
      <p:grpSpPr>
        <a:xfrm>
          <a:off x="0" y="0"/>
          <a:ext cx="0" cy="0"/>
          <a:chOff x="0" y="0"/>
          <a:chExt cx="0" cy="0"/>
        </a:xfrm>
      </p:grpSpPr>
      <p:sp>
        <p:nvSpPr>
          <p:cNvPr id="511" name="Google Shape;511;gc6d82bf31f_0_0:notes"/>
          <p:cNvSpPr txBox="1">
            <a:spLocks noGrp="1"/>
          </p:cNvSpPr>
          <p:nvPr>
            <p:ph type="body" idx="1"/>
          </p:nvPr>
        </p:nvSpPr>
        <p:spPr>
          <a:xfrm>
            <a:off x="679450" y="4714875"/>
            <a:ext cx="5438700" cy="4467300"/>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512" name="Google Shape;512;gc6d82bf31f_0_0:notes"/>
          <p:cNvSpPr>
            <a:spLocks noGrp="1" noRot="1" noChangeAspect="1"/>
          </p:cNvSpPr>
          <p:nvPr>
            <p:ph type="sldImg" idx="2"/>
          </p:nvPr>
        </p:nvSpPr>
        <p:spPr>
          <a:xfrm>
            <a:off x="917575" y="744538"/>
            <a:ext cx="4962600" cy="37227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6"/>
        <p:cNvGrpSpPr/>
        <p:nvPr/>
      </p:nvGrpSpPr>
      <p:grpSpPr>
        <a:xfrm>
          <a:off x="0" y="0"/>
          <a:ext cx="0" cy="0"/>
          <a:chOff x="0" y="0"/>
          <a:chExt cx="0" cy="0"/>
        </a:xfrm>
      </p:grpSpPr>
      <p:sp>
        <p:nvSpPr>
          <p:cNvPr id="517" name="Google Shape;517;p66: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518" name="Google Shape;518;p66: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2"/>
        <p:cNvGrpSpPr/>
        <p:nvPr/>
      </p:nvGrpSpPr>
      <p:grpSpPr>
        <a:xfrm>
          <a:off x="0" y="0"/>
          <a:ext cx="0" cy="0"/>
          <a:chOff x="0" y="0"/>
          <a:chExt cx="0" cy="0"/>
        </a:xfrm>
      </p:grpSpPr>
      <p:sp>
        <p:nvSpPr>
          <p:cNvPr id="523" name="Google Shape;523;p67: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524" name="Google Shape;524;p67: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8"/>
        <p:cNvGrpSpPr/>
        <p:nvPr/>
      </p:nvGrpSpPr>
      <p:grpSpPr>
        <a:xfrm>
          <a:off x="0" y="0"/>
          <a:ext cx="0" cy="0"/>
          <a:chOff x="0" y="0"/>
          <a:chExt cx="0" cy="0"/>
        </a:xfrm>
      </p:grpSpPr>
      <p:sp>
        <p:nvSpPr>
          <p:cNvPr id="529" name="Google Shape;529;p68: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530" name="Google Shape;530;p68: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4"/>
        <p:cNvGrpSpPr/>
        <p:nvPr/>
      </p:nvGrpSpPr>
      <p:grpSpPr>
        <a:xfrm>
          <a:off x="0" y="0"/>
          <a:ext cx="0" cy="0"/>
          <a:chOff x="0" y="0"/>
          <a:chExt cx="0" cy="0"/>
        </a:xfrm>
      </p:grpSpPr>
      <p:sp>
        <p:nvSpPr>
          <p:cNvPr id="535" name="Google Shape;535;p69: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536" name="Google Shape;536;p69: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p7: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164" name="Google Shape;164;p7: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0"/>
        <p:cNvGrpSpPr/>
        <p:nvPr/>
      </p:nvGrpSpPr>
      <p:grpSpPr>
        <a:xfrm>
          <a:off x="0" y="0"/>
          <a:ext cx="0" cy="0"/>
          <a:chOff x="0" y="0"/>
          <a:chExt cx="0" cy="0"/>
        </a:xfrm>
      </p:grpSpPr>
      <p:sp>
        <p:nvSpPr>
          <p:cNvPr id="541" name="Google Shape;541;p70: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542" name="Google Shape;542;p70: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6"/>
        <p:cNvGrpSpPr/>
        <p:nvPr/>
      </p:nvGrpSpPr>
      <p:grpSpPr>
        <a:xfrm>
          <a:off x="0" y="0"/>
          <a:ext cx="0" cy="0"/>
          <a:chOff x="0" y="0"/>
          <a:chExt cx="0" cy="0"/>
        </a:xfrm>
      </p:grpSpPr>
      <p:sp>
        <p:nvSpPr>
          <p:cNvPr id="547" name="Google Shape;547;p71: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548" name="Google Shape;548;p71: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2"/>
        <p:cNvGrpSpPr/>
        <p:nvPr/>
      </p:nvGrpSpPr>
      <p:grpSpPr>
        <a:xfrm>
          <a:off x="0" y="0"/>
          <a:ext cx="0" cy="0"/>
          <a:chOff x="0" y="0"/>
          <a:chExt cx="0" cy="0"/>
        </a:xfrm>
      </p:grpSpPr>
      <p:sp>
        <p:nvSpPr>
          <p:cNvPr id="553" name="Google Shape;553;p72: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554" name="Google Shape;554;p72: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8"/>
        <p:cNvGrpSpPr/>
        <p:nvPr/>
      </p:nvGrpSpPr>
      <p:grpSpPr>
        <a:xfrm>
          <a:off x="0" y="0"/>
          <a:ext cx="0" cy="0"/>
          <a:chOff x="0" y="0"/>
          <a:chExt cx="0" cy="0"/>
        </a:xfrm>
      </p:grpSpPr>
      <p:sp>
        <p:nvSpPr>
          <p:cNvPr id="559" name="Google Shape;559;p73: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560" name="Google Shape;560;p73: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4"/>
        <p:cNvGrpSpPr/>
        <p:nvPr/>
      </p:nvGrpSpPr>
      <p:grpSpPr>
        <a:xfrm>
          <a:off x="0" y="0"/>
          <a:ext cx="0" cy="0"/>
          <a:chOff x="0" y="0"/>
          <a:chExt cx="0" cy="0"/>
        </a:xfrm>
      </p:grpSpPr>
      <p:sp>
        <p:nvSpPr>
          <p:cNvPr id="565" name="Google Shape;565;gc6d82bf31f_0_5:notes"/>
          <p:cNvSpPr txBox="1">
            <a:spLocks noGrp="1"/>
          </p:cNvSpPr>
          <p:nvPr>
            <p:ph type="body" idx="1"/>
          </p:nvPr>
        </p:nvSpPr>
        <p:spPr>
          <a:xfrm>
            <a:off x="679450" y="4714875"/>
            <a:ext cx="5438700" cy="4467300"/>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566" name="Google Shape;566;gc6d82bf31f_0_5:notes"/>
          <p:cNvSpPr>
            <a:spLocks noGrp="1" noRot="1" noChangeAspect="1"/>
          </p:cNvSpPr>
          <p:nvPr>
            <p:ph type="sldImg" idx="2"/>
          </p:nvPr>
        </p:nvSpPr>
        <p:spPr>
          <a:xfrm>
            <a:off x="917575" y="744538"/>
            <a:ext cx="4962600" cy="37227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0"/>
        <p:cNvGrpSpPr/>
        <p:nvPr/>
      </p:nvGrpSpPr>
      <p:grpSpPr>
        <a:xfrm>
          <a:off x="0" y="0"/>
          <a:ext cx="0" cy="0"/>
          <a:chOff x="0" y="0"/>
          <a:chExt cx="0" cy="0"/>
        </a:xfrm>
      </p:grpSpPr>
      <p:sp>
        <p:nvSpPr>
          <p:cNvPr id="571" name="Google Shape;571;p74: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572" name="Google Shape;572;p74: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6"/>
        <p:cNvGrpSpPr/>
        <p:nvPr/>
      </p:nvGrpSpPr>
      <p:grpSpPr>
        <a:xfrm>
          <a:off x="0" y="0"/>
          <a:ext cx="0" cy="0"/>
          <a:chOff x="0" y="0"/>
          <a:chExt cx="0" cy="0"/>
        </a:xfrm>
      </p:grpSpPr>
      <p:sp>
        <p:nvSpPr>
          <p:cNvPr id="577" name="Google Shape;577;p75: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578" name="Google Shape;578;p75: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2"/>
        <p:cNvGrpSpPr/>
        <p:nvPr/>
      </p:nvGrpSpPr>
      <p:grpSpPr>
        <a:xfrm>
          <a:off x="0" y="0"/>
          <a:ext cx="0" cy="0"/>
          <a:chOff x="0" y="0"/>
          <a:chExt cx="0" cy="0"/>
        </a:xfrm>
      </p:grpSpPr>
      <p:sp>
        <p:nvSpPr>
          <p:cNvPr id="583" name="Google Shape;583;p76: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584" name="Google Shape;584;p76: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8"/>
        <p:cNvGrpSpPr/>
        <p:nvPr/>
      </p:nvGrpSpPr>
      <p:grpSpPr>
        <a:xfrm>
          <a:off x="0" y="0"/>
          <a:ext cx="0" cy="0"/>
          <a:chOff x="0" y="0"/>
          <a:chExt cx="0" cy="0"/>
        </a:xfrm>
      </p:grpSpPr>
      <p:sp>
        <p:nvSpPr>
          <p:cNvPr id="589" name="Google Shape;589;p77: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590" name="Google Shape;590;p77: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4"/>
        <p:cNvGrpSpPr/>
        <p:nvPr/>
      </p:nvGrpSpPr>
      <p:grpSpPr>
        <a:xfrm>
          <a:off x="0" y="0"/>
          <a:ext cx="0" cy="0"/>
          <a:chOff x="0" y="0"/>
          <a:chExt cx="0" cy="0"/>
        </a:xfrm>
      </p:grpSpPr>
      <p:sp>
        <p:nvSpPr>
          <p:cNvPr id="595" name="Google Shape;595;p78: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596" name="Google Shape;596;p78: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p8: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170" name="Google Shape;170;p8: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0"/>
        <p:cNvGrpSpPr/>
        <p:nvPr/>
      </p:nvGrpSpPr>
      <p:grpSpPr>
        <a:xfrm>
          <a:off x="0" y="0"/>
          <a:ext cx="0" cy="0"/>
          <a:chOff x="0" y="0"/>
          <a:chExt cx="0" cy="0"/>
        </a:xfrm>
      </p:grpSpPr>
      <p:sp>
        <p:nvSpPr>
          <p:cNvPr id="601" name="Google Shape;601;p79: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602" name="Google Shape;602;p79: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6"/>
        <p:cNvGrpSpPr/>
        <p:nvPr/>
      </p:nvGrpSpPr>
      <p:grpSpPr>
        <a:xfrm>
          <a:off x="0" y="0"/>
          <a:ext cx="0" cy="0"/>
          <a:chOff x="0" y="0"/>
          <a:chExt cx="0" cy="0"/>
        </a:xfrm>
      </p:grpSpPr>
      <p:sp>
        <p:nvSpPr>
          <p:cNvPr id="607" name="Google Shape;607;p80: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608" name="Google Shape;608;p80: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2"/>
        <p:cNvGrpSpPr/>
        <p:nvPr/>
      </p:nvGrpSpPr>
      <p:grpSpPr>
        <a:xfrm>
          <a:off x="0" y="0"/>
          <a:ext cx="0" cy="0"/>
          <a:chOff x="0" y="0"/>
          <a:chExt cx="0" cy="0"/>
        </a:xfrm>
      </p:grpSpPr>
      <p:sp>
        <p:nvSpPr>
          <p:cNvPr id="613" name="Google Shape;613;p81: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614" name="Google Shape;614;p81: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8"/>
        <p:cNvGrpSpPr/>
        <p:nvPr/>
      </p:nvGrpSpPr>
      <p:grpSpPr>
        <a:xfrm>
          <a:off x="0" y="0"/>
          <a:ext cx="0" cy="0"/>
          <a:chOff x="0" y="0"/>
          <a:chExt cx="0" cy="0"/>
        </a:xfrm>
      </p:grpSpPr>
      <p:sp>
        <p:nvSpPr>
          <p:cNvPr id="619" name="Google Shape;619;p82: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620" name="Google Shape;620;p82: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4"/>
        <p:cNvGrpSpPr/>
        <p:nvPr/>
      </p:nvGrpSpPr>
      <p:grpSpPr>
        <a:xfrm>
          <a:off x="0" y="0"/>
          <a:ext cx="0" cy="0"/>
          <a:chOff x="0" y="0"/>
          <a:chExt cx="0" cy="0"/>
        </a:xfrm>
      </p:grpSpPr>
      <p:sp>
        <p:nvSpPr>
          <p:cNvPr id="625" name="Google Shape;625;p83: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626" name="Google Shape;626;p83: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0"/>
        <p:cNvGrpSpPr/>
        <p:nvPr/>
      </p:nvGrpSpPr>
      <p:grpSpPr>
        <a:xfrm>
          <a:off x="0" y="0"/>
          <a:ext cx="0" cy="0"/>
          <a:chOff x="0" y="0"/>
          <a:chExt cx="0" cy="0"/>
        </a:xfrm>
      </p:grpSpPr>
      <p:sp>
        <p:nvSpPr>
          <p:cNvPr id="631" name="Google Shape;631;p84: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632" name="Google Shape;632;p84: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6"/>
        <p:cNvGrpSpPr/>
        <p:nvPr/>
      </p:nvGrpSpPr>
      <p:grpSpPr>
        <a:xfrm>
          <a:off x="0" y="0"/>
          <a:ext cx="0" cy="0"/>
          <a:chOff x="0" y="0"/>
          <a:chExt cx="0" cy="0"/>
        </a:xfrm>
      </p:grpSpPr>
      <p:sp>
        <p:nvSpPr>
          <p:cNvPr id="637" name="Google Shape;637;p85: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638" name="Google Shape;638;p85: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2"/>
        <p:cNvGrpSpPr/>
        <p:nvPr/>
      </p:nvGrpSpPr>
      <p:grpSpPr>
        <a:xfrm>
          <a:off x="0" y="0"/>
          <a:ext cx="0" cy="0"/>
          <a:chOff x="0" y="0"/>
          <a:chExt cx="0" cy="0"/>
        </a:xfrm>
      </p:grpSpPr>
      <p:sp>
        <p:nvSpPr>
          <p:cNvPr id="643" name="Google Shape;643;p86: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644" name="Google Shape;644;p86: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8"/>
        <p:cNvGrpSpPr/>
        <p:nvPr/>
      </p:nvGrpSpPr>
      <p:grpSpPr>
        <a:xfrm>
          <a:off x="0" y="0"/>
          <a:ext cx="0" cy="0"/>
          <a:chOff x="0" y="0"/>
          <a:chExt cx="0" cy="0"/>
        </a:xfrm>
      </p:grpSpPr>
      <p:sp>
        <p:nvSpPr>
          <p:cNvPr id="649" name="Google Shape;649;p87: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650" name="Google Shape;650;p87: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4"/>
        <p:cNvGrpSpPr/>
        <p:nvPr/>
      </p:nvGrpSpPr>
      <p:grpSpPr>
        <a:xfrm>
          <a:off x="0" y="0"/>
          <a:ext cx="0" cy="0"/>
          <a:chOff x="0" y="0"/>
          <a:chExt cx="0" cy="0"/>
        </a:xfrm>
      </p:grpSpPr>
      <p:sp>
        <p:nvSpPr>
          <p:cNvPr id="655" name="Google Shape;655;p88: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656" name="Google Shape;656;p88: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p9: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176" name="Google Shape;176;p9: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0"/>
        <p:cNvGrpSpPr/>
        <p:nvPr/>
      </p:nvGrpSpPr>
      <p:grpSpPr>
        <a:xfrm>
          <a:off x="0" y="0"/>
          <a:ext cx="0" cy="0"/>
          <a:chOff x="0" y="0"/>
          <a:chExt cx="0" cy="0"/>
        </a:xfrm>
      </p:grpSpPr>
      <p:sp>
        <p:nvSpPr>
          <p:cNvPr id="661" name="Google Shape;661;gc6d82bf31f_0_10:notes"/>
          <p:cNvSpPr txBox="1">
            <a:spLocks noGrp="1"/>
          </p:cNvSpPr>
          <p:nvPr>
            <p:ph type="body" idx="1"/>
          </p:nvPr>
        </p:nvSpPr>
        <p:spPr>
          <a:xfrm>
            <a:off x="679450" y="4714875"/>
            <a:ext cx="5438700" cy="4467300"/>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662" name="Google Shape;662;gc6d82bf31f_0_10:notes"/>
          <p:cNvSpPr>
            <a:spLocks noGrp="1" noRot="1" noChangeAspect="1"/>
          </p:cNvSpPr>
          <p:nvPr>
            <p:ph type="sldImg" idx="2"/>
          </p:nvPr>
        </p:nvSpPr>
        <p:spPr>
          <a:xfrm>
            <a:off x="917575" y="744538"/>
            <a:ext cx="4962600" cy="37227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6"/>
        <p:cNvGrpSpPr/>
        <p:nvPr/>
      </p:nvGrpSpPr>
      <p:grpSpPr>
        <a:xfrm>
          <a:off x="0" y="0"/>
          <a:ext cx="0" cy="0"/>
          <a:chOff x="0" y="0"/>
          <a:chExt cx="0" cy="0"/>
        </a:xfrm>
      </p:grpSpPr>
      <p:sp>
        <p:nvSpPr>
          <p:cNvPr id="667" name="Google Shape;667;p89: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668" name="Google Shape;668;p89: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2"/>
        <p:cNvGrpSpPr/>
        <p:nvPr/>
      </p:nvGrpSpPr>
      <p:grpSpPr>
        <a:xfrm>
          <a:off x="0" y="0"/>
          <a:ext cx="0" cy="0"/>
          <a:chOff x="0" y="0"/>
          <a:chExt cx="0" cy="0"/>
        </a:xfrm>
      </p:grpSpPr>
      <p:sp>
        <p:nvSpPr>
          <p:cNvPr id="673" name="Google Shape;673;p90: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674" name="Google Shape;674;p90: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8"/>
        <p:cNvGrpSpPr/>
        <p:nvPr/>
      </p:nvGrpSpPr>
      <p:grpSpPr>
        <a:xfrm>
          <a:off x="0" y="0"/>
          <a:ext cx="0" cy="0"/>
          <a:chOff x="0" y="0"/>
          <a:chExt cx="0" cy="0"/>
        </a:xfrm>
      </p:grpSpPr>
      <p:sp>
        <p:nvSpPr>
          <p:cNvPr id="679" name="Google Shape;679;p91: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680" name="Google Shape;680;p91: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4"/>
        <p:cNvGrpSpPr/>
        <p:nvPr/>
      </p:nvGrpSpPr>
      <p:grpSpPr>
        <a:xfrm>
          <a:off x="0" y="0"/>
          <a:ext cx="0" cy="0"/>
          <a:chOff x="0" y="0"/>
          <a:chExt cx="0" cy="0"/>
        </a:xfrm>
      </p:grpSpPr>
      <p:sp>
        <p:nvSpPr>
          <p:cNvPr id="685" name="Google Shape;685;p92: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686" name="Google Shape;686;p92: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0"/>
        <p:cNvGrpSpPr/>
        <p:nvPr/>
      </p:nvGrpSpPr>
      <p:grpSpPr>
        <a:xfrm>
          <a:off x="0" y="0"/>
          <a:ext cx="0" cy="0"/>
          <a:chOff x="0" y="0"/>
          <a:chExt cx="0" cy="0"/>
        </a:xfrm>
      </p:grpSpPr>
      <p:sp>
        <p:nvSpPr>
          <p:cNvPr id="691" name="Google Shape;691;p93: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692" name="Google Shape;692;p93: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6"/>
        <p:cNvGrpSpPr/>
        <p:nvPr/>
      </p:nvGrpSpPr>
      <p:grpSpPr>
        <a:xfrm>
          <a:off x="0" y="0"/>
          <a:ext cx="0" cy="0"/>
          <a:chOff x="0" y="0"/>
          <a:chExt cx="0" cy="0"/>
        </a:xfrm>
      </p:grpSpPr>
      <p:sp>
        <p:nvSpPr>
          <p:cNvPr id="697" name="Google Shape;697;p94: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698" name="Google Shape;698;p94: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2"/>
        <p:cNvGrpSpPr/>
        <p:nvPr/>
      </p:nvGrpSpPr>
      <p:grpSpPr>
        <a:xfrm>
          <a:off x="0" y="0"/>
          <a:ext cx="0" cy="0"/>
          <a:chOff x="0" y="0"/>
          <a:chExt cx="0" cy="0"/>
        </a:xfrm>
      </p:grpSpPr>
      <p:sp>
        <p:nvSpPr>
          <p:cNvPr id="703" name="Google Shape;703;p95: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704" name="Google Shape;704;p95: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8"/>
        <p:cNvGrpSpPr/>
        <p:nvPr/>
      </p:nvGrpSpPr>
      <p:grpSpPr>
        <a:xfrm>
          <a:off x="0" y="0"/>
          <a:ext cx="0" cy="0"/>
          <a:chOff x="0" y="0"/>
          <a:chExt cx="0" cy="0"/>
        </a:xfrm>
      </p:grpSpPr>
      <p:sp>
        <p:nvSpPr>
          <p:cNvPr id="709" name="Google Shape;709;p96: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710" name="Google Shape;710;p96: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4"/>
        <p:cNvGrpSpPr/>
        <p:nvPr/>
      </p:nvGrpSpPr>
      <p:grpSpPr>
        <a:xfrm>
          <a:off x="0" y="0"/>
          <a:ext cx="0" cy="0"/>
          <a:chOff x="0" y="0"/>
          <a:chExt cx="0" cy="0"/>
        </a:xfrm>
      </p:grpSpPr>
      <p:sp>
        <p:nvSpPr>
          <p:cNvPr id="715" name="Google Shape;715;p97:notes"/>
          <p:cNvSpPr txBox="1">
            <a:spLocks noGrp="1"/>
          </p:cNvSpPr>
          <p:nvPr>
            <p:ph type="body" idx="1"/>
          </p:nvPr>
        </p:nvSpPr>
        <p:spPr>
          <a:xfrm>
            <a:off x="679450" y="4714875"/>
            <a:ext cx="5438775" cy="4467225"/>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sp>
        <p:nvSpPr>
          <p:cNvPr id="716" name="Google Shape;716;p97: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ítulo e conteúdo" type="obj">
  <p:cSld name="OBJECT">
    <p:spTree>
      <p:nvGrpSpPr>
        <p:cNvPr id="1" name="Shape 18"/>
        <p:cNvGrpSpPr/>
        <p:nvPr/>
      </p:nvGrpSpPr>
      <p:grpSpPr>
        <a:xfrm>
          <a:off x="0" y="0"/>
          <a:ext cx="0" cy="0"/>
          <a:chOff x="0" y="0"/>
          <a:chExt cx="0" cy="0"/>
        </a:xfrm>
      </p:grpSpPr>
      <p:sp>
        <p:nvSpPr>
          <p:cNvPr id="19" name="Google Shape;19;p2"/>
          <p:cNvSpPr/>
          <p:nvPr/>
        </p:nvSpPr>
        <p:spPr>
          <a:xfrm>
            <a:off x="447675" y="600075"/>
            <a:ext cx="8239125" cy="10287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2"/>
          <p:cNvSpPr txBox="1">
            <a:spLocks noGrp="1"/>
          </p:cNvSpPr>
          <p:nvPr>
            <p:ph type="body" idx="1"/>
          </p:nvPr>
        </p:nvSpPr>
        <p:spPr>
          <a:xfrm>
            <a:off x="581192" y="2228003"/>
            <a:ext cx="7989752" cy="3630795"/>
          </a:xfrm>
          <a:prstGeom prst="rect">
            <a:avLst/>
          </a:prstGeom>
          <a:noFill/>
          <a:ln>
            <a:noFill/>
          </a:ln>
        </p:spPr>
        <p:txBody>
          <a:bodyPr spcFirstLastPara="1" wrap="square" lIns="91425" tIns="45700" rIns="91425" bIns="45700" anchor="ctr" anchorCtr="0">
            <a:noAutofit/>
          </a:bodyPr>
          <a:lstStyle>
            <a:lvl1pPr marL="457200" lvl="0" indent="-333756" algn="l">
              <a:spcBef>
                <a:spcPts val="360"/>
              </a:spcBef>
              <a:spcAft>
                <a:spcPts val="0"/>
              </a:spcAft>
              <a:buSzPts val="1656"/>
              <a:buChar char="◼"/>
              <a:defRPr/>
            </a:lvl1pPr>
            <a:lvl2pPr marL="914400" lvl="1" indent="-333756" algn="l">
              <a:spcBef>
                <a:spcPts val="600"/>
              </a:spcBef>
              <a:spcAft>
                <a:spcPts val="0"/>
              </a:spcAft>
              <a:buSzPts val="1656"/>
              <a:buChar char="◼"/>
              <a:defRPr/>
            </a:lvl2pPr>
            <a:lvl3pPr marL="1371600" lvl="2" indent="-333756" algn="l">
              <a:spcBef>
                <a:spcPts val="600"/>
              </a:spcBef>
              <a:spcAft>
                <a:spcPts val="0"/>
              </a:spcAft>
              <a:buSzPts val="1656"/>
              <a:buChar char="◼"/>
              <a:defRPr/>
            </a:lvl3pPr>
            <a:lvl4pPr marL="1828800" lvl="3" indent="-333756" algn="l">
              <a:spcBef>
                <a:spcPts val="600"/>
              </a:spcBef>
              <a:spcAft>
                <a:spcPts val="0"/>
              </a:spcAft>
              <a:buSzPts val="1656"/>
              <a:buChar char="◼"/>
              <a:defRPr/>
            </a:lvl4pPr>
            <a:lvl5pPr marL="2286000" lvl="4" indent="-333756" algn="l">
              <a:spcBef>
                <a:spcPts val="600"/>
              </a:spcBef>
              <a:spcAft>
                <a:spcPts val="0"/>
              </a:spcAft>
              <a:buSzPts val="1656"/>
              <a:buChar char="◼"/>
              <a:defRPr/>
            </a:lvl5pPr>
            <a:lvl6pPr marL="2743200" lvl="5" indent="-333756" algn="l">
              <a:spcBef>
                <a:spcPts val="600"/>
              </a:spcBef>
              <a:spcAft>
                <a:spcPts val="0"/>
              </a:spcAft>
              <a:buSzPts val="1656"/>
              <a:buChar char="◼"/>
              <a:defRPr/>
            </a:lvl6pPr>
            <a:lvl7pPr marL="3200400" lvl="6" indent="-333756" algn="l">
              <a:spcBef>
                <a:spcPts val="600"/>
              </a:spcBef>
              <a:spcAft>
                <a:spcPts val="0"/>
              </a:spcAft>
              <a:buSzPts val="1656"/>
              <a:buChar char="◼"/>
              <a:defRPr/>
            </a:lvl7pPr>
            <a:lvl8pPr marL="3657600" lvl="7" indent="-333756" algn="l">
              <a:spcBef>
                <a:spcPts val="600"/>
              </a:spcBef>
              <a:spcAft>
                <a:spcPts val="0"/>
              </a:spcAft>
              <a:buSzPts val="1656"/>
              <a:buChar char="◼"/>
              <a:defRPr/>
            </a:lvl8pPr>
            <a:lvl9pPr marL="4114800" lvl="8" indent="-333756" algn="l">
              <a:spcBef>
                <a:spcPts val="600"/>
              </a:spcBef>
              <a:spcAft>
                <a:spcPts val="600"/>
              </a:spcAft>
              <a:buSzPts val="1656"/>
              <a:buChar char="◼"/>
              <a:defRPr/>
            </a:lvl9pPr>
          </a:lstStyle>
          <a:p>
            <a:endParaRPr/>
          </a:p>
        </p:txBody>
      </p:sp>
      <p:sp>
        <p:nvSpPr>
          <p:cNvPr id="22" name="Google Shape;22;p2"/>
          <p:cNvSpPr txBox="1">
            <a:spLocks noGrp="1"/>
          </p:cNvSpPr>
          <p:nvPr>
            <p:ph type="dt" idx="10"/>
          </p:nvPr>
        </p:nvSpPr>
        <p:spPr>
          <a:xfrm>
            <a:off x="5559425" y="5956300"/>
            <a:ext cx="21336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2"/>
          <p:cNvSpPr txBox="1">
            <a:spLocks noGrp="1"/>
          </p:cNvSpPr>
          <p:nvPr>
            <p:ph type="ftr" idx="11"/>
          </p:nvPr>
        </p:nvSpPr>
        <p:spPr>
          <a:xfrm>
            <a:off x="581025" y="5951538"/>
            <a:ext cx="48704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 name="Google Shape;24;p2"/>
          <p:cNvSpPr txBox="1">
            <a:spLocks noGrp="1"/>
          </p:cNvSpPr>
          <p:nvPr>
            <p:ph type="sldNum" idx="12"/>
          </p:nvPr>
        </p:nvSpPr>
        <p:spPr>
          <a:xfrm>
            <a:off x="7800975" y="5956300"/>
            <a:ext cx="769938" cy="365125"/>
          </a:xfrm>
          <a:prstGeom prst="rect">
            <a:avLst/>
          </a:prstGeom>
          <a:noFill/>
          <a:ln>
            <a:noFill/>
          </a:ln>
        </p:spPr>
        <p:txBody>
          <a:bodyPr spcFirstLastPara="1" wrap="square" lIns="91425" tIns="45700" rIns="91425" bIns="45700" anchor="ctr" anchorCtr="0">
            <a:noAutofit/>
          </a:bodyPr>
          <a:lstStyle>
            <a:lvl1pPr marL="0" marR="0" lvl="0" indent="0" algn="r">
              <a:spcBef>
                <a:spcPts val="0"/>
              </a:spcBef>
              <a:spcAft>
                <a:spcPts val="0"/>
              </a:spcAft>
              <a:buNone/>
              <a:defRPr sz="900" b="0" i="0" u="none" strike="noStrike" cap="none">
                <a:solidFill>
                  <a:schemeClr val="accent2"/>
                </a:solidFill>
                <a:latin typeface="Gill Sans"/>
                <a:ea typeface="Gill Sans"/>
                <a:cs typeface="Gill Sans"/>
                <a:sym typeface="Gill Sans"/>
              </a:defRPr>
            </a:lvl1pPr>
            <a:lvl2pPr marL="0" marR="0" lvl="1" indent="0" algn="r">
              <a:spcBef>
                <a:spcPts val="0"/>
              </a:spcBef>
              <a:spcAft>
                <a:spcPts val="0"/>
              </a:spcAft>
              <a:buNone/>
              <a:defRPr sz="900" b="0" i="0" u="none" strike="noStrike" cap="none">
                <a:solidFill>
                  <a:schemeClr val="accent2"/>
                </a:solidFill>
                <a:latin typeface="Gill Sans"/>
                <a:ea typeface="Gill Sans"/>
                <a:cs typeface="Gill Sans"/>
                <a:sym typeface="Gill Sans"/>
              </a:defRPr>
            </a:lvl2pPr>
            <a:lvl3pPr marL="0" marR="0" lvl="2" indent="0" algn="r">
              <a:spcBef>
                <a:spcPts val="0"/>
              </a:spcBef>
              <a:spcAft>
                <a:spcPts val="0"/>
              </a:spcAft>
              <a:buNone/>
              <a:defRPr sz="900" b="0" i="0" u="none" strike="noStrike" cap="none">
                <a:solidFill>
                  <a:schemeClr val="accent2"/>
                </a:solidFill>
                <a:latin typeface="Gill Sans"/>
                <a:ea typeface="Gill Sans"/>
                <a:cs typeface="Gill Sans"/>
                <a:sym typeface="Gill Sans"/>
              </a:defRPr>
            </a:lvl3pPr>
            <a:lvl4pPr marL="0" marR="0" lvl="3" indent="0" algn="r">
              <a:spcBef>
                <a:spcPts val="0"/>
              </a:spcBef>
              <a:spcAft>
                <a:spcPts val="0"/>
              </a:spcAft>
              <a:buNone/>
              <a:defRPr sz="900" b="0" i="0" u="none" strike="noStrike" cap="none">
                <a:solidFill>
                  <a:schemeClr val="accent2"/>
                </a:solidFill>
                <a:latin typeface="Gill Sans"/>
                <a:ea typeface="Gill Sans"/>
                <a:cs typeface="Gill Sans"/>
                <a:sym typeface="Gill Sans"/>
              </a:defRPr>
            </a:lvl4pPr>
            <a:lvl5pPr marL="0" marR="0" lvl="4" indent="0" algn="r">
              <a:spcBef>
                <a:spcPts val="0"/>
              </a:spcBef>
              <a:spcAft>
                <a:spcPts val="0"/>
              </a:spcAft>
              <a:buNone/>
              <a:defRPr sz="900" b="0" i="0" u="none" strike="noStrike" cap="none">
                <a:solidFill>
                  <a:schemeClr val="accent2"/>
                </a:solidFill>
                <a:latin typeface="Gill Sans"/>
                <a:ea typeface="Gill Sans"/>
                <a:cs typeface="Gill Sans"/>
                <a:sym typeface="Gill Sans"/>
              </a:defRPr>
            </a:lvl5pPr>
            <a:lvl6pPr marL="0" marR="0" lvl="5" indent="0" algn="r">
              <a:spcBef>
                <a:spcPts val="0"/>
              </a:spcBef>
              <a:spcAft>
                <a:spcPts val="0"/>
              </a:spcAft>
              <a:buNone/>
              <a:defRPr sz="900" b="0" i="0" u="none" strike="noStrike" cap="none">
                <a:solidFill>
                  <a:schemeClr val="accent2"/>
                </a:solidFill>
                <a:latin typeface="Gill Sans"/>
                <a:ea typeface="Gill Sans"/>
                <a:cs typeface="Gill Sans"/>
                <a:sym typeface="Gill Sans"/>
              </a:defRPr>
            </a:lvl6pPr>
            <a:lvl7pPr marL="0" marR="0" lvl="6" indent="0" algn="r">
              <a:spcBef>
                <a:spcPts val="0"/>
              </a:spcBef>
              <a:spcAft>
                <a:spcPts val="0"/>
              </a:spcAft>
              <a:buNone/>
              <a:defRPr sz="900" b="0" i="0" u="none" strike="noStrike" cap="none">
                <a:solidFill>
                  <a:schemeClr val="accent2"/>
                </a:solidFill>
                <a:latin typeface="Gill Sans"/>
                <a:ea typeface="Gill Sans"/>
                <a:cs typeface="Gill Sans"/>
                <a:sym typeface="Gill Sans"/>
              </a:defRPr>
            </a:lvl7pPr>
            <a:lvl8pPr marL="0" marR="0" lvl="7" indent="0" algn="r">
              <a:spcBef>
                <a:spcPts val="0"/>
              </a:spcBef>
              <a:spcAft>
                <a:spcPts val="0"/>
              </a:spcAft>
              <a:buNone/>
              <a:defRPr sz="900" b="0" i="0" u="none" strike="noStrike" cap="none">
                <a:solidFill>
                  <a:schemeClr val="accent2"/>
                </a:solidFill>
                <a:latin typeface="Gill Sans"/>
                <a:ea typeface="Gill Sans"/>
                <a:cs typeface="Gill Sans"/>
                <a:sym typeface="Gill Sans"/>
              </a:defRPr>
            </a:lvl8pPr>
            <a:lvl9pPr marL="0" marR="0" lvl="8" indent="0" algn="r">
              <a:spcBef>
                <a:spcPts val="0"/>
              </a:spcBef>
              <a:spcAft>
                <a:spcPts val="0"/>
              </a:spcAft>
              <a:buNone/>
              <a:defRPr sz="900" b="0" i="0" u="none" strike="noStrike" cap="none">
                <a:solidFill>
                  <a:schemeClr val="accent2"/>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pt-BR"/>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ítulo e texto vertical" type="vertTx">
  <p:cSld name="VERTICAL_TEXT">
    <p:spTree>
      <p:nvGrpSpPr>
        <p:cNvPr id="1" name="Shape 82"/>
        <p:cNvGrpSpPr/>
        <p:nvPr/>
      </p:nvGrpSpPr>
      <p:grpSpPr>
        <a:xfrm>
          <a:off x="0" y="0"/>
          <a:ext cx="0" cy="0"/>
          <a:chOff x="0" y="0"/>
          <a:chExt cx="0" cy="0"/>
        </a:xfrm>
      </p:grpSpPr>
      <p:sp>
        <p:nvSpPr>
          <p:cNvPr id="83" name="Google Shape;83;p11"/>
          <p:cNvSpPr/>
          <p:nvPr/>
        </p:nvSpPr>
        <p:spPr>
          <a:xfrm>
            <a:off x="447675" y="600075"/>
            <a:ext cx="8239125" cy="1258888"/>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1"/>
          <p:cNvSpPr txBox="1">
            <a:spLocks noGrp="1"/>
          </p:cNvSpPr>
          <p:nvPr>
            <p:ph type="title"/>
          </p:nvPr>
        </p:nvSpPr>
        <p:spPr>
          <a:xfrm>
            <a:off x="581025" y="687388"/>
            <a:ext cx="7989888" cy="1082675"/>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5" name="Google Shape;85;p11"/>
          <p:cNvSpPr txBox="1">
            <a:spLocks noGrp="1"/>
          </p:cNvSpPr>
          <p:nvPr>
            <p:ph type="body" idx="1"/>
          </p:nvPr>
        </p:nvSpPr>
        <p:spPr>
          <a:xfrm rot="5400000">
            <a:off x="2759869" y="48419"/>
            <a:ext cx="3632200" cy="7989888"/>
          </a:xfrm>
          <a:prstGeom prst="rect">
            <a:avLst/>
          </a:prstGeom>
          <a:noFill/>
          <a:ln>
            <a:noFill/>
          </a:ln>
        </p:spPr>
        <p:txBody>
          <a:bodyPr spcFirstLastPara="1" wrap="square" lIns="91425" tIns="45700" rIns="91425" bIns="45700" anchor="t" anchorCtr="0">
            <a:noAutofit/>
          </a:bodyPr>
          <a:lstStyle>
            <a:lvl1pPr marL="457200" lvl="0" indent="-333756" algn="l">
              <a:spcBef>
                <a:spcPts val="360"/>
              </a:spcBef>
              <a:spcAft>
                <a:spcPts val="0"/>
              </a:spcAft>
              <a:buSzPts val="1656"/>
              <a:buChar char="◼"/>
              <a:defRPr/>
            </a:lvl1pPr>
            <a:lvl2pPr marL="914400" lvl="1" indent="-322072" algn="l">
              <a:spcBef>
                <a:spcPts val="600"/>
              </a:spcBef>
              <a:spcAft>
                <a:spcPts val="0"/>
              </a:spcAft>
              <a:buSzPts val="1472"/>
              <a:buChar char="◼"/>
              <a:defRPr/>
            </a:lvl2pPr>
            <a:lvl3pPr marL="1371600" lvl="2" indent="-310388" algn="l">
              <a:spcBef>
                <a:spcPts val="600"/>
              </a:spcBef>
              <a:spcAft>
                <a:spcPts val="0"/>
              </a:spcAft>
              <a:buSzPts val="1288"/>
              <a:buChar char="◼"/>
              <a:defRPr/>
            </a:lvl3pPr>
            <a:lvl4pPr marL="1828800" lvl="3" indent="-298703" algn="l">
              <a:spcBef>
                <a:spcPts val="600"/>
              </a:spcBef>
              <a:spcAft>
                <a:spcPts val="0"/>
              </a:spcAft>
              <a:buSzPts val="1104"/>
              <a:buChar char="◼"/>
              <a:defRPr/>
            </a:lvl4pPr>
            <a:lvl5pPr marL="2286000" lvl="4" indent="-298704" algn="l">
              <a:spcBef>
                <a:spcPts val="600"/>
              </a:spcBef>
              <a:spcAft>
                <a:spcPts val="0"/>
              </a:spcAft>
              <a:buSzPts val="1104"/>
              <a:buChar char="◼"/>
              <a:defRPr/>
            </a:lvl5pPr>
            <a:lvl6pPr marL="2743200" lvl="5" indent="-333756" algn="l">
              <a:spcBef>
                <a:spcPts val="600"/>
              </a:spcBef>
              <a:spcAft>
                <a:spcPts val="0"/>
              </a:spcAft>
              <a:buSzPts val="1656"/>
              <a:buChar char="◼"/>
              <a:defRPr/>
            </a:lvl6pPr>
            <a:lvl7pPr marL="3200400" lvl="6" indent="-333756" algn="l">
              <a:spcBef>
                <a:spcPts val="600"/>
              </a:spcBef>
              <a:spcAft>
                <a:spcPts val="0"/>
              </a:spcAft>
              <a:buSzPts val="1656"/>
              <a:buChar char="◼"/>
              <a:defRPr/>
            </a:lvl7pPr>
            <a:lvl8pPr marL="3657600" lvl="7" indent="-333756" algn="l">
              <a:spcBef>
                <a:spcPts val="600"/>
              </a:spcBef>
              <a:spcAft>
                <a:spcPts val="0"/>
              </a:spcAft>
              <a:buSzPts val="1656"/>
              <a:buChar char="◼"/>
              <a:defRPr/>
            </a:lvl8pPr>
            <a:lvl9pPr marL="4114800" lvl="8" indent="-333756" algn="l">
              <a:spcBef>
                <a:spcPts val="600"/>
              </a:spcBef>
              <a:spcAft>
                <a:spcPts val="600"/>
              </a:spcAft>
              <a:buSzPts val="1656"/>
              <a:buChar char="◼"/>
              <a:defRPr/>
            </a:lvl9pPr>
          </a:lstStyle>
          <a:p>
            <a:endParaRPr/>
          </a:p>
        </p:txBody>
      </p:sp>
      <p:sp>
        <p:nvSpPr>
          <p:cNvPr id="86" name="Google Shape;86;p11"/>
          <p:cNvSpPr txBox="1">
            <a:spLocks noGrp="1"/>
          </p:cNvSpPr>
          <p:nvPr>
            <p:ph type="dt" idx="10"/>
          </p:nvPr>
        </p:nvSpPr>
        <p:spPr>
          <a:xfrm>
            <a:off x="5559425" y="5956300"/>
            <a:ext cx="21336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7" name="Google Shape;87;p11"/>
          <p:cNvSpPr txBox="1">
            <a:spLocks noGrp="1"/>
          </p:cNvSpPr>
          <p:nvPr>
            <p:ph type="ftr" idx="11"/>
          </p:nvPr>
        </p:nvSpPr>
        <p:spPr>
          <a:xfrm>
            <a:off x="581025" y="5951538"/>
            <a:ext cx="48704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8" name="Google Shape;88;p11"/>
          <p:cNvSpPr txBox="1">
            <a:spLocks noGrp="1"/>
          </p:cNvSpPr>
          <p:nvPr>
            <p:ph type="sldNum" idx="12"/>
          </p:nvPr>
        </p:nvSpPr>
        <p:spPr>
          <a:xfrm>
            <a:off x="7800975" y="5956300"/>
            <a:ext cx="769938" cy="365125"/>
          </a:xfrm>
          <a:prstGeom prst="rect">
            <a:avLst/>
          </a:prstGeom>
          <a:noFill/>
          <a:ln>
            <a:noFill/>
          </a:ln>
        </p:spPr>
        <p:txBody>
          <a:bodyPr spcFirstLastPara="1" wrap="square" lIns="91425" tIns="45700" rIns="91425" bIns="45700" anchor="ctr" anchorCtr="0">
            <a:noAutofit/>
          </a:bodyPr>
          <a:lstStyle>
            <a:lvl1pPr marL="0" marR="0" lvl="0" indent="0" algn="r">
              <a:spcBef>
                <a:spcPts val="0"/>
              </a:spcBef>
              <a:spcAft>
                <a:spcPts val="0"/>
              </a:spcAft>
              <a:buNone/>
              <a:defRPr sz="900" b="0" i="0" u="none" strike="noStrike" cap="none">
                <a:solidFill>
                  <a:schemeClr val="accent2"/>
                </a:solidFill>
                <a:latin typeface="Gill Sans"/>
                <a:ea typeface="Gill Sans"/>
                <a:cs typeface="Gill Sans"/>
                <a:sym typeface="Gill Sans"/>
              </a:defRPr>
            </a:lvl1pPr>
            <a:lvl2pPr marL="0" marR="0" lvl="1" indent="0" algn="r">
              <a:spcBef>
                <a:spcPts val="0"/>
              </a:spcBef>
              <a:spcAft>
                <a:spcPts val="0"/>
              </a:spcAft>
              <a:buNone/>
              <a:defRPr sz="900" b="0" i="0" u="none" strike="noStrike" cap="none">
                <a:solidFill>
                  <a:schemeClr val="accent2"/>
                </a:solidFill>
                <a:latin typeface="Gill Sans"/>
                <a:ea typeface="Gill Sans"/>
                <a:cs typeface="Gill Sans"/>
                <a:sym typeface="Gill Sans"/>
              </a:defRPr>
            </a:lvl2pPr>
            <a:lvl3pPr marL="0" marR="0" lvl="2" indent="0" algn="r">
              <a:spcBef>
                <a:spcPts val="0"/>
              </a:spcBef>
              <a:spcAft>
                <a:spcPts val="0"/>
              </a:spcAft>
              <a:buNone/>
              <a:defRPr sz="900" b="0" i="0" u="none" strike="noStrike" cap="none">
                <a:solidFill>
                  <a:schemeClr val="accent2"/>
                </a:solidFill>
                <a:latin typeface="Gill Sans"/>
                <a:ea typeface="Gill Sans"/>
                <a:cs typeface="Gill Sans"/>
                <a:sym typeface="Gill Sans"/>
              </a:defRPr>
            </a:lvl3pPr>
            <a:lvl4pPr marL="0" marR="0" lvl="3" indent="0" algn="r">
              <a:spcBef>
                <a:spcPts val="0"/>
              </a:spcBef>
              <a:spcAft>
                <a:spcPts val="0"/>
              </a:spcAft>
              <a:buNone/>
              <a:defRPr sz="900" b="0" i="0" u="none" strike="noStrike" cap="none">
                <a:solidFill>
                  <a:schemeClr val="accent2"/>
                </a:solidFill>
                <a:latin typeface="Gill Sans"/>
                <a:ea typeface="Gill Sans"/>
                <a:cs typeface="Gill Sans"/>
                <a:sym typeface="Gill Sans"/>
              </a:defRPr>
            </a:lvl4pPr>
            <a:lvl5pPr marL="0" marR="0" lvl="4" indent="0" algn="r">
              <a:spcBef>
                <a:spcPts val="0"/>
              </a:spcBef>
              <a:spcAft>
                <a:spcPts val="0"/>
              </a:spcAft>
              <a:buNone/>
              <a:defRPr sz="900" b="0" i="0" u="none" strike="noStrike" cap="none">
                <a:solidFill>
                  <a:schemeClr val="accent2"/>
                </a:solidFill>
                <a:latin typeface="Gill Sans"/>
                <a:ea typeface="Gill Sans"/>
                <a:cs typeface="Gill Sans"/>
                <a:sym typeface="Gill Sans"/>
              </a:defRPr>
            </a:lvl5pPr>
            <a:lvl6pPr marL="0" marR="0" lvl="5" indent="0" algn="r">
              <a:spcBef>
                <a:spcPts val="0"/>
              </a:spcBef>
              <a:spcAft>
                <a:spcPts val="0"/>
              </a:spcAft>
              <a:buNone/>
              <a:defRPr sz="900" b="0" i="0" u="none" strike="noStrike" cap="none">
                <a:solidFill>
                  <a:schemeClr val="accent2"/>
                </a:solidFill>
                <a:latin typeface="Gill Sans"/>
                <a:ea typeface="Gill Sans"/>
                <a:cs typeface="Gill Sans"/>
                <a:sym typeface="Gill Sans"/>
              </a:defRPr>
            </a:lvl6pPr>
            <a:lvl7pPr marL="0" marR="0" lvl="6" indent="0" algn="r">
              <a:spcBef>
                <a:spcPts val="0"/>
              </a:spcBef>
              <a:spcAft>
                <a:spcPts val="0"/>
              </a:spcAft>
              <a:buNone/>
              <a:defRPr sz="900" b="0" i="0" u="none" strike="noStrike" cap="none">
                <a:solidFill>
                  <a:schemeClr val="accent2"/>
                </a:solidFill>
                <a:latin typeface="Gill Sans"/>
                <a:ea typeface="Gill Sans"/>
                <a:cs typeface="Gill Sans"/>
                <a:sym typeface="Gill Sans"/>
              </a:defRPr>
            </a:lvl7pPr>
            <a:lvl8pPr marL="0" marR="0" lvl="7" indent="0" algn="r">
              <a:spcBef>
                <a:spcPts val="0"/>
              </a:spcBef>
              <a:spcAft>
                <a:spcPts val="0"/>
              </a:spcAft>
              <a:buNone/>
              <a:defRPr sz="900" b="0" i="0" u="none" strike="noStrike" cap="none">
                <a:solidFill>
                  <a:schemeClr val="accent2"/>
                </a:solidFill>
                <a:latin typeface="Gill Sans"/>
                <a:ea typeface="Gill Sans"/>
                <a:cs typeface="Gill Sans"/>
                <a:sym typeface="Gill Sans"/>
              </a:defRPr>
            </a:lvl8pPr>
            <a:lvl9pPr marL="0" marR="0" lvl="8" indent="0" algn="r">
              <a:spcBef>
                <a:spcPts val="0"/>
              </a:spcBef>
              <a:spcAft>
                <a:spcPts val="0"/>
              </a:spcAft>
              <a:buNone/>
              <a:defRPr sz="900" b="0" i="0" u="none" strike="noStrike" cap="none">
                <a:solidFill>
                  <a:schemeClr val="accent2"/>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pt-BR"/>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ítulo e texto verticais" type="vertTitleAndTx">
  <p:cSld name="VERTICAL_TITLE_AND_VERTICAL_TEXT">
    <p:spTree>
      <p:nvGrpSpPr>
        <p:cNvPr id="1" name="Shape 89"/>
        <p:cNvGrpSpPr/>
        <p:nvPr/>
      </p:nvGrpSpPr>
      <p:grpSpPr>
        <a:xfrm>
          <a:off x="0" y="0"/>
          <a:ext cx="0" cy="0"/>
          <a:chOff x="0" y="0"/>
          <a:chExt cx="0" cy="0"/>
        </a:xfrm>
      </p:grpSpPr>
      <p:sp>
        <p:nvSpPr>
          <p:cNvPr id="90" name="Google Shape;90;p12"/>
          <p:cNvSpPr/>
          <p:nvPr/>
        </p:nvSpPr>
        <p:spPr>
          <a:xfrm>
            <a:off x="6629400" y="600075"/>
            <a:ext cx="2057400" cy="58166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2"/>
          <p:cNvSpPr txBox="1">
            <a:spLocks noGrp="1"/>
          </p:cNvSpPr>
          <p:nvPr>
            <p:ph type="title"/>
          </p:nvPr>
        </p:nvSpPr>
        <p:spPr>
          <a:xfrm rot="5400000">
            <a:off x="4789425" y="2515700"/>
            <a:ext cx="5183073" cy="1503123"/>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2" name="Google Shape;92;p12"/>
          <p:cNvSpPr txBox="1">
            <a:spLocks noGrp="1"/>
          </p:cNvSpPr>
          <p:nvPr>
            <p:ph type="body" idx="1"/>
          </p:nvPr>
        </p:nvSpPr>
        <p:spPr>
          <a:xfrm rot="5400000">
            <a:off x="950760" y="306157"/>
            <a:ext cx="5183073" cy="5922209"/>
          </a:xfrm>
          <a:prstGeom prst="rect">
            <a:avLst/>
          </a:prstGeom>
          <a:noFill/>
          <a:ln>
            <a:noFill/>
          </a:ln>
        </p:spPr>
        <p:txBody>
          <a:bodyPr spcFirstLastPara="1" wrap="square" lIns="91425" tIns="45700" rIns="91425" bIns="45700" anchor="t" anchorCtr="0">
            <a:noAutofit/>
          </a:bodyPr>
          <a:lstStyle>
            <a:lvl1pPr marL="457200" lvl="0" indent="-333756" algn="l">
              <a:spcBef>
                <a:spcPts val="360"/>
              </a:spcBef>
              <a:spcAft>
                <a:spcPts val="0"/>
              </a:spcAft>
              <a:buSzPts val="1656"/>
              <a:buChar char="◼"/>
              <a:defRPr/>
            </a:lvl1pPr>
            <a:lvl2pPr marL="914400" lvl="1" indent="-333756" algn="l">
              <a:spcBef>
                <a:spcPts val="600"/>
              </a:spcBef>
              <a:spcAft>
                <a:spcPts val="0"/>
              </a:spcAft>
              <a:buSzPts val="1656"/>
              <a:buChar char="◼"/>
              <a:defRPr/>
            </a:lvl2pPr>
            <a:lvl3pPr marL="1371600" lvl="2" indent="-333756" algn="l">
              <a:spcBef>
                <a:spcPts val="600"/>
              </a:spcBef>
              <a:spcAft>
                <a:spcPts val="0"/>
              </a:spcAft>
              <a:buSzPts val="1656"/>
              <a:buChar char="◼"/>
              <a:defRPr/>
            </a:lvl3pPr>
            <a:lvl4pPr marL="1828800" lvl="3" indent="-333756" algn="l">
              <a:spcBef>
                <a:spcPts val="600"/>
              </a:spcBef>
              <a:spcAft>
                <a:spcPts val="0"/>
              </a:spcAft>
              <a:buSzPts val="1656"/>
              <a:buChar char="◼"/>
              <a:defRPr/>
            </a:lvl4pPr>
            <a:lvl5pPr marL="2286000" lvl="4" indent="-333756" algn="l">
              <a:spcBef>
                <a:spcPts val="600"/>
              </a:spcBef>
              <a:spcAft>
                <a:spcPts val="0"/>
              </a:spcAft>
              <a:buSzPts val="1656"/>
              <a:buChar char="◼"/>
              <a:defRPr/>
            </a:lvl5pPr>
            <a:lvl6pPr marL="2743200" lvl="5" indent="-333756" algn="l">
              <a:spcBef>
                <a:spcPts val="600"/>
              </a:spcBef>
              <a:spcAft>
                <a:spcPts val="0"/>
              </a:spcAft>
              <a:buSzPts val="1656"/>
              <a:buChar char="◼"/>
              <a:defRPr/>
            </a:lvl6pPr>
            <a:lvl7pPr marL="3200400" lvl="6" indent="-333756" algn="l">
              <a:spcBef>
                <a:spcPts val="600"/>
              </a:spcBef>
              <a:spcAft>
                <a:spcPts val="0"/>
              </a:spcAft>
              <a:buSzPts val="1656"/>
              <a:buChar char="◼"/>
              <a:defRPr/>
            </a:lvl7pPr>
            <a:lvl8pPr marL="3657600" lvl="7" indent="-333756" algn="l">
              <a:spcBef>
                <a:spcPts val="600"/>
              </a:spcBef>
              <a:spcAft>
                <a:spcPts val="0"/>
              </a:spcAft>
              <a:buSzPts val="1656"/>
              <a:buChar char="◼"/>
              <a:defRPr/>
            </a:lvl8pPr>
            <a:lvl9pPr marL="4114800" lvl="8" indent="-333756" algn="l">
              <a:spcBef>
                <a:spcPts val="600"/>
              </a:spcBef>
              <a:spcAft>
                <a:spcPts val="600"/>
              </a:spcAft>
              <a:buSzPts val="1656"/>
              <a:buChar char="◼"/>
              <a:defRPr/>
            </a:lvl9pPr>
          </a:lstStyle>
          <a:p>
            <a:endParaRPr/>
          </a:p>
        </p:txBody>
      </p:sp>
      <p:sp>
        <p:nvSpPr>
          <p:cNvPr id="93" name="Google Shape;93;p12"/>
          <p:cNvSpPr txBox="1">
            <a:spLocks noGrp="1"/>
          </p:cNvSpPr>
          <p:nvPr>
            <p:ph type="dt" idx="10"/>
          </p:nvPr>
        </p:nvSpPr>
        <p:spPr>
          <a:xfrm>
            <a:off x="6745288" y="5956300"/>
            <a:ext cx="947737"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solidFill>
                  <a:srgbClr val="0087EB"/>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4" name="Google Shape;94;p12"/>
          <p:cNvSpPr txBox="1">
            <a:spLocks noGrp="1"/>
          </p:cNvSpPr>
          <p:nvPr>
            <p:ph type="ftr" idx="11"/>
          </p:nvPr>
        </p:nvSpPr>
        <p:spPr>
          <a:xfrm>
            <a:off x="581025" y="5951538"/>
            <a:ext cx="5922963"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5" name="Google Shape;95;p12"/>
          <p:cNvSpPr txBox="1">
            <a:spLocks noGrp="1"/>
          </p:cNvSpPr>
          <p:nvPr>
            <p:ph type="sldNum" idx="12"/>
          </p:nvPr>
        </p:nvSpPr>
        <p:spPr>
          <a:xfrm>
            <a:off x="7800975" y="5956300"/>
            <a:ext cx="769938" cy="365125"/>
          </a:xfrm>
          <a:prstGeom prst="rect">
            <a:avLst/>
          </a:prstGeom>
          <a:noFill/>
          <a:ln>
            <a:noFill/>
          </a:ln>
        </p:spPr>
        <p:txBody>
          <a:bodyPr spcFirstLastPara="1" wrap="square" lIns="91425" tIns="45700" rIns="91425" bIns="45700" anchor="ctr" anchorCtr="0">
            <a:noAutofit/>
          </a:bodyPr>
          <a:lstStyle>
            <a:lvl1pPr marL="0" marR="0" lvl="0" indent="0" algn="r">
              <a:spcBef>
                <a:spcPts val="0"/>
              </a:spcBef>
              <a:spcAft>
                <a:spcPts val="0"/>
              </a:spcAft>
              <a:buNone/>
              <a:defRPr sz="900" b="0" i="0" u="none" strike="noStrike" cap="none">
                <a:solidFill>
                  <a:srgbClr val="0087EB"/>
                </a:solidFill>
                <a:latin typeface="Gill Sans"/>
                <a:ea typeface="Gill Sans"/>
                <a:cs typeface="Gill Sans"/>
                <a:sym typeface="Gill Sans"/>
              </a:defRPr>
            </a:lvl1pPr>
            <a:lvl2pPr marL="0" marR="0" lvl="1" indent="0" algn="r">
              <a:spcBef>
                <a:spcPts val="0"/>
              </a:spcBef>
              <a:spcAft>
                <a:spcPts val="0"/>
              </a:spcAft>
              <a:buNone/>
              <a:defRPr sz="900" b="0" i="0" u="none" strike="noStrike" cap="none">
                <a:solidFill>
                  <a:srgbClr val="0087EB"/>
                </a:solidFill>
                <a:latin typeface="Gill Sans"/>
                <a:ea typeface="Gill Sans"/>
                <a:cs typeface="Gill Sans"/>
                <a:sym typeface="Gill Sans"/>
              </a:defRPr>
            </a:lvl2pPr>
            <a:lvl3pPr marL="0" marR="0" lvl="2" indent="0" algn="r">
              <a:spcBef>
                <a:spcPts val="0"/>
              </a:spcBef>
              <a:spcAft>
                <a:spcPts val="0"/>
              </a:spcAft>
              <a:buNone/>
              <a:defRPr sz="900" b="0" i="0" u="none" strike="noStrike" cap="none">
                <a:solidFill>
                  <a:srgbClr val="0087EB"/>
                </a:solidFill>
                <a:latin typeface="Gill Sans"/>
                <a:ea typeface="Gill Sans"/>
                <a:cs typeface="Gill Sans"/>
                <a:sym typeface="Gill Sans"/>
              </a:defRPr>
            </a:lvl3pPr>
            <a:lvl4pPr marL="0" marR="0" lvl="3" indent="0" algn="r">
              <a:spcBef>
                <a:spcPts val="0"/>
              </a:spcBef>
              <a:spcAft>
                <a:spcPts val="0"/>
              </a:spcAft>
              <a:buNone/>
              <a:defRPr sz="900" b="0" i="0" u="none" strike="noStrike" cap="none">
                <a:solidFill>
                  <a:srgbClr val="0087EB"/>
                </a:solidFill>
                <a:latin typeface="Gill Sans"/>
                <a:ea typeface="Gill Sans"/>
                <a:cs typeface="Gill Sans"/>
                <a:sym typeface="Gill Sans"/>
              </a:defRPr>
            </a:lvl4pPr>
            <a:lvl5pPr marL="0" marR="0" lvl="4" indent="0" algn="r">
              <a:spcBef>
                <a:spcPts val="0"/>
              </a:spcBef>
              <a:spcAft>
                <a:spcPts val="0"/>
              </a:spcAft>
              <a:buNone/>
              <a:defRPr sz="900" b="0" i="0" u="none" strike="noStrike" cap="none">
                <a:solidFill>
                  <a:srgbClr val="0087EB"/>
                </a:solidFill>
                <a:latin typeface="Gill Sans"/>
                <a:ea typeface="Gill Sans"/>
                <a:cs typeface="Gill Sans"/>
                <a:sym typeface="Gill Sans"/>
              </a:defRPr>
            </a:lvl5pPr>
            <a:lvl6pPr marL="0" marR="0" lvl="5" indent="0" algn="r">
              <a:spcBef>
                <a:spcPts val="0"/>
              </a:spcBef>
              <a:spcAft>
                <a:spcPts val="0"/>
              </a:spcAft>
              <a:buNone/>
              <a:defRPr sz="900" b="0" i="0" u="none" strike="noStrike" cap="none">
                <a:solidFill>
                  <a:srgbClr val="0087EB"/>
                </a:solidFill>
                <a:latin typeface="Gill Sans"/>
                <a:ea typeface="Gill Sans"/>
                <a:cs typeface="Gill Sans"/>
                <a:sym typeface="Gill Sans"/>
              </a:defRPr>
            </a:lvl6pPr>
            <a:lvl7pPr marL="0" marR="0" lvl="6" indent="0" algn="r">
              <a:spcBef>
                <a:spcPts val="0"/>
              </a:spcBef>
              <a:spcAft>
                <a:spcPts val="0"/>
              </a:spcAft>
              <a:buNone/>
              <a:defRPr sz="900" b="0" i="0" u="none" strike="noStrike" cap="none">
                <a:solidFill>
                  <a:srgbClr val="0087EB"/>
                </a:solidFill>
                <a:latin typeface="Gill Sans"/>
                <a:ea typeface="Gill Sans"/>
                <a:cs typeface="Gill Sans"/>
                <a:sym typeface="Gill Sans"/>
              </a:defRPr>
            </a:lvl7pPr>
            <a:lvl8pPr marL="0" marR="0" lvl="7" indent="0" algn="r">
              <a:spcBef>
                <a:spcPts val="0"/>
              </a:spcBef>
              <a:spcAft>
                <a:spcPts val="0"/>
              </a:spcAft>
              <a:buNone/>
              <a:defRPr sz="900" b="0" i="0" u="none" strike="noStrike" cap="none">
                <a:solidFill>
                  <a:srgbClr val="0087EB"/>
                </a:solidFill>
                <a:latin typeface="Gill Sans"/>
                <a:ea typeface="Gill Sans"/>
                <a:cs typeface="Gill Sans"/>
                <a:sym typeface="Gill Sans"/>
              </a:defRPr>
            </a:lvl8pPr>
            <a:lvl9pPr marL="0" marR="0" lvl="8" indent="0" algn="r">
              <a:spcBef>
                <a:spcPts val="0"/>
              </a:spcBef>
              <a:spcAft>
                <a:spcPts val="0"/>
              </a:spcAft>
              <a:buNone/>
              <a:defRPr sz="900" b="0" i="0" u="none" strike="noStrike" cap="none">
                <a:solidFill>
                  <a:srgbClr val="0087EB"/>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pt-BR"/>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lide de título" type="title">
  <p:cSld name="TITLE">
    <p:spTree>
      <p:nvGrpSpPr>
        <p:cNvPr id="1" name="Shape 25"/>
        <p:cNvGrpSpPr/>
        <p:nvPr/>
      </p:nvGrpSpPr>
      <p:grpSpPr>
        <a:xfrm>
          <a:off x="0" y="0"/>
          <a:ext cx="0" cy="0"/>
          <a:chOff x="0" y="0"/>
          <a:chExt cx="0" cy="0"/>
        </a:xfrm>
      </p:grpSpPr>
      <p:sp>
        <p:nvSpPr>
          <p:cNvPr id="26" name="Google Shape;26;p3"/>
          <p:cNvSpPr/>
          <p:nvPr/>
        </p:nvSpPr>
        <p:spPr>
          <a:xfrm>
            <a:off x="447675" y="4000500"/>
            <a:ext cx="8240713" cy="2390775"/>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3"/>
          <p:cNvSpPr txBox="1">
            <a:spLocks noGrp="1"/>
          </p:cNvSpPr>
          <p:nvPr>
            <p:ph type="ctrTitle"/>
          </p:nvPr>
        </p:nvSpPr>
        <p:spPr>
          <a:xfrm>
            <a:off x="581192" y="990600"/>
            <a:ext cx="7989752" cy="1504844"/>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SzPts val="1400"/>
              <a:buNone/>
              <a:defRPr sz="3600">
                <a:solidFill>
                  <a:schemeClr val="accen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3"/>
          <p:cNvSpPr txBox="1">
            <a:spLocks noGrp="1"/>
          </p:cNvSpPr>
          <p:nvPr>
            <p:ph type="subTitle" idx="1"/>
          </p:nvPr>
        </p:nvSpPr>
        <p:spPr>
          <a:xfrm>
            <a:off x="581192" y="2495444"/>
            <a:ext cx="7989752" cy="590321"/>
          </a:xfrm>
          <a:prstGeom prst="rect">
            <a:avLst/>
          </a:prstGeom>
          <a:noFill/>
          <a:ln>
            <a:noFill/>
          </a:ln>
        </p:spPr>
        <p:txBody>
          <a:bodyPr spcFirstLastPara="1" wrap="square" lIns="91425" tIns="45700" rIns="91425" bIns="45700" anchor="t" anchorCtr="0">
            <a:normAutofit/>
          </a:bodyPr>
          <a:lstStyle>
            <a:lvl1pPr lvl="0" algn="l">
              <a:spcBef>
                <a:spcPts val="320"/>
              </a:spcBef>
              <a:spcAft>
                <a:spcPts val="0"/>
              </a:spcAft>
              <a:buSzPts val="1472"/>
              <a:buNone/>
              <a:defRPr sz="1600" cap="none">
                <a:solidFill>
                  <a:schemeClr val="accent2"/>
                </a:solidFill>
              </a:defRPr>
            </a:lvl1pPr>
            <a:lvl2pPr lvl="1" algn="ctr">
              <a:spcBef>
                <a:spcPts val="600"/>
              </a:spcBef>
              <a:spcAft>
                <a:spcPts val="0"/>
              </a:spcAft>
              <a:buSzPts val="1472"/>
              <a:buNone/>
              <a:defRPr>
                <a:solidFill>
                  <a:srgbClr val="888888"/>
                </a:solidFill>
              </a:defRPr>
            </a:lvl2pPr>
            <a:lvl3pPr lvl="2" algn="ctr">
              <a:spcBef>
                <a:spcPts val="600"/>
              </a:spcBef>
              <a:spcAft>
                <a:spcPts val="0"/>
              </a:spcAft>
              <a:buSzPts val="1288"/>
              <a:buNone/>
              <a:defRPr>
                <a:solidFill>
                  <a:srgbClr val="888888"/>
                </a:solidFill>
              </a:defRPr>
            </a:lvl3pPr>
            <a:lvl4pPr lvl="3" algn="ctr">
              <a:spcBef>
                <a:spcPts val="600"/>
              </a:spcBef>
              <a:spcAft>
                <a:spcPts val="0"/>
              </a:spcAft>
              <a:buSzPts val="1104"/>
              <a:buNone/>
              <a:defRPr>
                <a:solidFill>
                  <a:srgbClr val="888888"/>
                </a:solidFill>
              </a:defRPr>
            </a:lvl4pPr>
            <a:lvl5pPr lvl="4" algn="ctr">
              <a:spcBef>
                <a:spcPts val="600"/>
              </a:spcBef>
              <a:spcAft>
                <a:spcPts val="0"/>
              </a:spcAft>
              <a:buSzPts val="1104"/>
              <a:buNone/>
              <a:defRPr>
                <a:solidFill>
                  <a:srgbClr val="888888"/>
                </a:solidFill>
              </a:defRPr>
            </a:lvl5pPr>
            <a:lvl6pPr lvl="5" algn="ctr">
              <a:spcBef>
                <a:spcPts val="600"/>
              </a:spcBef>
              <a:spcAft>
                <a:spcPts val="0"/>
              </a:spcAft>
              <a:buSzPts val="1104"/>
              <a:buNone/>
              <a:defRPr>
                <a:solidFill>
                  <a:srgbClr val="888888"/>
                </a:solidFill>
              </a:defRPr>
            </a:lvl6pPr>
            <a:lvl7pPr lvl="6" algn="ctr">
              <a:spcBef>
                <a:spcPts val="600"/>
              </a:spcBef>
              <a:spcAft>
                <a:spcPts val="0"/>
              </a:spcAft>
              <a:buSzPts val="1104"/>
              <a:buNone/>
              <a:defRPr>
                <a:solidFill>
                  <a:srgbClr val="888888"/>
                </a:solidFill>
              </a:defRPr>
            </a:lvl7pPr>
            <a:lvl8pPr lvl="7" algn="ctr">
              <a:spcBef>
                <a:spcPts val="600"/>
              </a:spcBef>
              <a:spcAft>
                <a:spcPts val="0"/>
              </a:spcAft>
              <a:buSzPts val="1104"/>
              <a:buNone/>
              <a:defRPr>
                <a:solidFill>
                  <a:srgbClr val="888888"/>
                </a:solidFill>
              </a:defRPr>
            </a:lvl8pPr>
            <a:lvl9pPr lvl="8" algn="ctr">
              <a:spcBef>
                <a:spcPts val="600"/>
              </a:spcBef>
              <a:spcAft>
                <a:spcPts val="600"/>
              </a:spcAft>
              <a:buSzPts val="1104"/>
              <a:buNone/>
              <a:defRPr>
                <a:solidFill>
                  <a:srgbClr val="888888"/>
                </a:solidFill>
              </a:defRPr>
            </a:lvl9pPr>
          </a:lstStyle>
          <a:p>
            <a:endParaRPr/>
          </a:p>
        </p:txBody>
      </p:sp>
      <p:sp>
        <p:nvSpPr>
          <p:cNvPr id="29" name="Google Shape;29;p3"/>
          <p:cNvSpPr txBox="1">
            <a:spLocks noGrp="1"/>
          </p:cNvSpPr>
          <p:nvPr>
            <p:ph type="dt" idx="10"/>
          </p:nvPr>
        </p:nvSpPr>
        <p:spPr>
          <a:xfrm>
            <a:off x="5559425" y="5956300"/>
            <a:ext cx="21336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solidFill>
                  <a:srgbClr val="0087EB"/>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3"/>
          <p:cNvSpPr txBox="1">
            <a:spLocks noGrp="1"/>
          </p:cNvSpPr>
          <p:nvPr>
            <p:ph type="ftr" idx="11"/>
          </p:nvPr>
        </p:nvSpPr>
        <p:spPr>
          <a:xfrm>
            <a:off x="581025" y="5951538"/>
            <a:ext cx="48704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rgbClr val="0087EB"/>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3"/>
          <p:cNvSpPr txBox="1">
            <a:spLocks noGrp="1"/>
          </p:cNvSpPr>
          <p:nvPr>
            <p:ph type="sldNum" idx="12"/>
          </p:nvPr>
        </p:nvSpPr>
        <p:spPr>
          <a:xfrm>
            <a:off x="7800975" y="5956300"/>
            <a:ext cx="769938" cy="365125"/>
          </a:xfrm>
          <a:prstGeom prst="rect">
            <a:avLst/>
          </a:prstGeom>
          <a:noFill/>
          <a:ln>
            <a:noFill/>
          </a:ln>
        </p:spPr>
        <p:txBody>
          <a:bodyPr spcFirstLastPara="1" wrap="square" lIns="91425" tIns="45700" rIns="91425" bIns="45700" anchor="ctr" anchorCtr="0">
            <a:noAutofit/>
          </a:bodyPr>
          <a:lstStyle>
            <a:lvl1pPr marL="0" marR="0" lvl="0" indent="0" algn="r">
              <a:spcBef>
                <a:spcPts val="0"/>
              </a:spcBef>
              <a:spcAft>
                <a:spcPts val="0"/>
              </a:spcAft>
              <a:buNone/>
              <a:defRPr sz="900" b="0" i="0" u="none" strike="noStrike" cap="none">
                <a:solidFill>
                  <a:srgbClr val="0087EB"/>
                </a:solidFill>
                <a:latin typeface="Gill Sans"/>
                <a:ea typeface="Gill Sans"/>
                <a:cs typeface="Gill Sans"/>
                <a:sym typeface="Gill Sans"/>
              </a:defRPr>
            </a:lvl1pPr>
            <a:lvl2pPr marL="0" marR="0" lvl="1" indent="0" algn="r">
              <a:spcBef>
                <a:spcPts val="0"/>
              </a:spcBef>
              <a:spcAft>
                <a:spcPts val="0"/>
              </a:spcAft>
              <a:buNone/>
              <a:defRPr sz="900" b="0" i="0" u="none" strike="noStrike" cap="none">
                <a:solidFill>
                  <a:srgbClr val="0087EB"/>
                </a:solidFill>
                <a:latin typeface="Gill Sans"/>
                <a:ea typeface="Gill Sans"/>
                <a:cs typeface="Gill Sans"/>
                <a:sym typeface="Gill Sans"/>
              </a:defRPr>
            </a:lvl2pPr>
            <a:lvl3pPr marL="0" marR="0" lvl="2" indent="0" algn="r">
              <a:spcBef>
                <a:spcPts val="0"/>
              </a:spcBef>
              <a:spcAft>
                <a:spcPts val="0"/>
              </a:spcAft>
              <a:buNone/>
              <a:defRPr sz="900" b="0" i="0" u="none" strike="noStrike" cap="none">
                <a:solidFill>
                  <a:srgbClr val="0087EB"/>
                </a:solidFill>
                <a:latin typeface="Gill Sans"/>
                <a:ea typeface="Gill Sans"/>
                <a:cs typeface="Gill Sans"/>
                <a:sym typeface="Gill Sans"/>
              </a:defRPr>
            </a:lvl3pPr>
            <a:lvl4pPr marL="0" marR="0" lvl="3" indent="0" algn="r">
              <a:spcBef>
                <a:spcPts val="0"/>
              </a:spcBef>
              <a:spcAft>
                <a:spcPts val="0"/>
              </a:spcAft>
              <a:buNone/>
              <a:defRPr sz="900" b="0" i="0" u="none" strike="noStrike" cap="none">
                <a:solidFill>
                  <a:srgbClr val="0087EB"/>
                </a:solidFill>
                <a:latin typeface="Gill Sans"/>
                <a:ea typeface="Gill Sans"/>
                <a:cs typeface="Gill Sans"/>
                <a:sym typeface="Gill Sans"/>
              </a:defRPr>
            </a:lvl4pPr>
            <a:lvl5pPr marL="0" marR="0" lvl="4" indent="0" algn="r">
              <a:spcBef>
                <a:spcPts val="0"/>
              </a:spcBef>
              <a:spcAft>
                <a:spcPts val="0"/>
              </a:spcAft>
              <a:buNone/>
              <a:defRPr sz="900" b="0" i="0" u="none" strike="noStrike" cap="none">
                <a:solidFill>
                  <a:srgbClr val="0087EB"/>
                </a:solidFill>
                <a:latin typeface="Gill Sans"/>
                <a:ea typeface="Gill Sans"/>
                <a:cs typeface="Gill Sans"/>
                <a:sym typeface="Gill Sans"/>
              </a:defRPr>
            </a:lvl5pPr>
            <a:lvl6pPr marL="0" marR="0" lvl="5" indent="0" algn="r">
              <a:spcBef>
                <a:spcPts val="0"/>
              </a:spcBef>
              <a:spcAft>
                <a:spcPts val="0"/>
              </a:spcAft>
              <a:buNone/>
              <a:defRPr sz="900" b="0" i="0" u="none" strike="noStrike" cap="none">
                <a:solidFill>
                  <a:srgbClr val="0087EB"/>
                </a:solidFill>
                <a:latin typeface="Gill Sans"/>
                <a:ea typeface="Gill Sans"/>
                <a:cs typeface="Gill Sans"/>
                <a:sym typeface="Gill Sans"/>
              </a:defRPr>
            </a:lvl6pPr>
            <a:lvl7pPr marL="0" marR="0" lvl="6" indent="0" algn="r">
              <a:spcBef>
                <a:spcPts val="0"/>
              </a:spcBef>
              <a:spcAft>
                <a:spcPts val="0"/>
              </a:spcAft>
              <a:buNone/>
              <a:defRPr sz="900" b="0" i="0" u="none" strike="noStrike" cap="none">
                <a:solidFill>
                  <a:srgbClr val="0087EB"/>
                </a:solidFill>
                <a:latin typeface="Gill Sans"/>
                <a:ea typeface="Gill Sans"/>
                <a:cs typeface="Gill Sans"/>
                <a:sym typeface="Gill Sans"/>
              </a:defRPr>
            </a:lvl7pPr>
            <a:lvl8pPr marL="0" marR="0" lvl="7" indent="0" algn="r">
              <a:spcBef>
                <a:spcPts val="0"/>
              </a:spcBef>
              <a:spcAft>
                <a:spcPts val="0"/>
              </a:spcAft>
              <a:buNone/>
              <a:defRPr sz="900" b="0" i="0" u="none" strike="noStrike" cap="none">
                <a:solidFill>
                  <a:srgbClr val="0087EB"/>
                </a:solidFill>
                <a:latin typeface="Gill Sans"/>
                <a:ea typeface="Gill Sans"/>
                <a:cs typeface="Gill Sans"/>
                <a:sym typeface="Gill Sans"/>
              </a:defRPr>
            </a:lvl8pPr>
            <a:lvl9pPr marL="0" marR="0" lvl="8" indent="0" algn="r">
              <a:spcBef>
                <a:spcPts val="0"/>
              </a:spcBef>
              <a:spcAft>
                <a:spcPts val="0"/>
              </a:spcAft>
              <a:buNone/>
              <a:defRPr sz="900" b="0" i="0" u="none" strike="noStrike" cap="none">
                <a:solidFill>
                  <a:srgbClr val="0087EB"/>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pt-BR"/>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abeçalho da Seção" type="secHead">
  <p:cSld name="SECTION_HEADER">
    <p:spTree>
      <p:nvGrpSpPr>
        <p:cNvPr id="1" name="Shape 32"/>
        <p:cNvGrpSpPr/>
        <p:nvPr/>
      </p:nvGrpSpPr>
      <p:grpSpPr>
        <a:xfrm>
          <a:off x="0" y="0"/>
          <a:ext cx="0" cy="0"/>
          <a:chOff x="0" y="0"/>
          <a:chExt cx="0" cy="0"/>
        </a:xfrm>
      </p:grpSpPr>
      <p:sp>
        <p:nvSpPr>
          <p:cNvPr id="33" name="Google Shape;33;p4"/>
          <p:cNvSpPr/>
          <p:nvPr/>
        </p:nvSpPr>
        <p:spPr>
          <a:xfrm>
            <a:off x="452438" y="5141913"/>
            <a:ext cx="8239125" cy="1258887"/>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4"/>
          <p:cNvSpPr txBox="1">
            <a:spLocks noGrp="1"/>
          </p:cNvSpPr>
          <p:nvPr>
            <p:ph type="title"/>
          </p:nvPr>
        </p:nvSpPr>
        <p:spPr>
          <a:xfrm>
            <a:off x="581193" y="3036573"/>
            <a:ext cx="7989751" cy="1504844"/>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SzPts val="1400"/>
              <a:buNone/>
              <a:defRPr sz="3600" b="0" cap="none">
                <a:solidFill>
                  <a:schemeClr val="accen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4"/>
          <p:cNvSpPr txBox="1">
            <a:spLocks noGrp="1"/>
          </p:cNvSpPr>
          <p:nvPr>
            <p:ph type="body" idx="1"/>
          </p:nvPr>
        </p:nvSpPr>
        <p:spPr>
          <a:xfrm>
            <a:off x="581193" y="4541417"/>
            <a:ext cx="7989751" cy="600556"/>
          </a:xfrm>
          <a:prstGeom prst="rect">
            <a:avLst/>
          </a:prstGeom>
          <a:noFill/>
          <a:ln>
            <a:noFill/>
          </a:ln>
        </p:spPr>
        <p:txBody>
          <a:bodyPr spcFirstLastPara="1" wrap="square" lIns="91425" tIns="45700" rIns="91425" bIns="45700" anchor="t" anchorCtr="0">
            <a:normAutofit/>
          </a:bodyPr>
          <a:lstStyle>
            <a:lvl1pPr marL="457200" lvl="0" indent="-228600" algn="l">
              <a:spcBef>
                <a:spcPts val="360"/>
              </a:spcBef>
              <a:spcAft>
                <a:spcPts val="0"/>
              </a:spcAft>
              <a:buSzPts val="1656"/>
              <a:buNone/>
              <a:defRPr sz="1800" cap="none">
                <a:solidFill>
                  <a:schemeClr val="accent2"/>
                </a:solidFill>
              </a:defRPr>
            </a:lvl1pPr>
            <a:lvl2pPr marL="914400" lvl="1" indent="-228600" algn="l">
              <a:spcBef>
                <a:spcPts val="600"/>
              </a:spcBef>
              <a:spcAft>
                <a:spcPts val="0"/>
              </a:spcAft>
              <a:buSzPts val="1656"/>
              <a:buNone/>
              <a:defRPr sz="1800">
                <a:solidFill>
                  <a:srgbClr val="888888"/>
                </a:solidFill>
              </a:defRPr>
            </a:lvl2pPr>
            <a:lvl3pPr marL="1371600" lvl="2" indent="-228600" algn="l">
              <a:spcBef>
                <a:spcPts val="600"/>
              </a:spcBef>
              <a:spcAft>
                <a:spcPts val="0"/>
              </a:spcAft>
              <a:buSzPts val="1472"/>
              <a:buNone/>
              <a:defRPr sz="1600">
                <a:solidFill>
                  <a:srgbClr val="888888"/>
                </a:solidFill>
              </a:defRPr>
            </a:lvl3pPr>
            <a:lvl4pPr marL="1828800" lvl="3" indent="-228600" algn="l">
              <a:spcBef>
                <a:spcPts val="600"/>
              </a:spcBef>
              <a:spcAft>
                <a:spcPts val="0"/>
              </a:spcAft>
              <a:buSzPts val="1288"/>
              <a:buNone/>
              <a:defRPr sz="1400">
                <a:solidFill>
                  <a:srgbClr val="888888"/>
                </a:solidFill>
              </a:defRPr>
            </a:lvl4pPr>
            <a:lvl5pPr marL="2286000" lvl="4" indent="-228600" algn="l">
              <a:spcBef>
                <a:spcPts val="600"/>
              </a:spcBef>
              <a:spcAft>
                <a:spcPts val="0"/>
              </a:spcAft>
              <a:buSzPts val="1288"/>
              <a:buNone/>
              <a:defRPr sz="1400">
                <a:solidFill>
                  <a:srgbClr val="888888"/>
                </a:solidFill>
              </a:defRPr>
            </a:lvl5pPr>
            <a:lvl6pPr marL="2743200" lvl="5" indent="-228600" algn="l">
              <a:spcBef>
                <a:spcPts val="600"/>
              </a:spcBef>
              <a:spcAft>
                <a:spcPts val="0"/>
              </a:spcAft>
              <a:buSzPts val="1288"/>
              <a:buNone/>
              <a:defRPr sz="1400">
                <a:solidFill>
                  <a:srgbClr val="888888"/>
                </a:solidFill>
              </a:defRPr>
            </a:lvl6pPr>
            <a:lvl7pPr marL="3200400" lvl="6" indent="-228600" algn="l">
              <a:spcBef>
                <a:spcPts val="600"/>
              </a:spcBef>
              <a:spcAft>
                <a:spcPts val="0"/>
              </a:spcAft>
              <a:buSzPts val="1288"/>
              <a:buNone/>
              <a:defRPr sz="1400">
                <a:solidFill>
                  <a:srgbClr val="888888"/>
                </a:solidFill>
              </a:defRPr>
            </a:lvl7pPr>
            <a:lvl8pPr marL="3657600" lvl="7" indent="-228600" algn="l">
              <a:spcBef>
                <a:spcPts val="600"/>
              </a:spcBef>
              <a:spcAft>
                <a:spcPts val="0"/>
              </a:spcAft>
              <a:buSzPts val="1288"/>
              <a:buNone/>
              <a:defRPr sz="1400">
                <a:solidFill>
                  <a:srgbClr val="888888"/>
                </a:solidFill>
              </a:defRPr>
            </a:lvl8pPr>
            <a:lvl9pPr marL="4114800" lvl="8" indent="-228600" algn="l">
              <a:spcBef>
                <a:spcPts val="600"/>
              </a:spcBef>
              <a:spcAft>
                <a:spcPts val="600"/>
              </a:spcAft>
              <a:buSzPts val="1288"/>
              <a:buNone/>
              <a:defRPr sz="1400">
                <a:solidFill>
                  <a:srgbClr val="888888"/>
                </a:solidFill>
              </a:defRPr>
            </a:lvl9pPr>
          </a:lstStyle>
          <a:p>
            <a:endParaRPr/>
          </a:p>
        </p:txBody>
      </p:sp>
      <p:sp>
        <p:nvSpPr>
          <p:cNvPr id="36" name="Google Shape;36;p4"/>
          <p:cNvSpPr txBox="1">
            <a:spLocks noGrp="1"/>
          </p:cNvSpPr>
          <p:nvPr>
            <p:ph type="dt" idx="10"/>
          </p:nvPr>
        </p:nvSpPr>
        <p:spPr>
          <a:xfrm>
            <a:off x="5559425" y="5956300"/>
            <a:ext cx="21336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solidFill>
                  <a:srgbClr val="0087EB"/>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7" name="Google Shape;37;p4"/>
          <p:cNvSpPr txBox="1">
            <a:spLocks noGrp="1"/>
          </p:cNvSpPr>
          <p:nvPr>
            <p:ph type="ftr" idx="11"/>
          </p:nvPr>
        </p:nvSpPr>
        <p:spPr>
          <a:xfrm>
            <a:off x="581025" y="5951538"/>
            <a:ext cx="48704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rgbClr val="0087EB"/>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4"/>
          <p:cNvSpPr txBox="1">
            <a:spLocks noGrp="1"/>
          </p:cNvSpPr>
          <p:nvPr>
            <p:ph type="sldNum" idx="12"/>
          </p:nvPr>
        </p:nvSpPr>
        <p:spPr>
          <a:xfrm>
            <a:off x="7800975" y="5956300"/>
            <a:ext cx="769938" cy="365125"/>
          </a:xfrm>
          <a:prstGeom prst="rect">
            <a:avLst/>
          </a:prstGeom>
          <a:noFill/>
          <a:ln>
            <a:noFill/>
          </a:ln>
        </p:spPr>
        <p:txBody>
          <a:bodyPr spcFirstLastPara="1" wrap="square" lIns="91425" tIns="45700" rIns="91425" bIns="45700" anchor="ctr" anchorCtr="0">
            <a:noAutofit/>
          </a:bodyPr>
          <a:lstStyle>
            <a:lvl1pPr marL="0" marR="0" lvl="0" indent="0" algn="r">
              <a:spcBef>
                <a:spcPts val="0"/>
              </a:spcBef>
              <a:spcAft>
                <a:spcPts val="0"/>
              </a:spcAft>
              <a:buNone/>
              <a:defRPr sz="900" b="0" i="0" u="none" strike="noStrike" cap="none">
                <a:solidFill>
                  <a:srgbClr val="0087EB"/>
                </a:solidFill>
                <a:latin typeface="Gill Sans"/>
                <a:ea typeface="Gill Sans"/>
                <a:cs typeface="Gill Sans"/>
                <a:sym typeface="Gill Sans"/>
              </a:defRPr>
            </a:lvl1pPr>
            <a:lvl2pPr marL="0" marR="0" lvl="1" indent="0" algn="r">
              <a:spcBef>
                <a:spcPts val="0"/>
              </a:spcBef>
              <a:spcAft>
                <a:spcPts val="0"/>
              </a:spcAft>
              <a:buNone/>
              <a:defRPr sz="900" b="0" i="0" u="none" strike="noStrike" cap="none">
                <a:solidFill>
                  <a:srgbClr val="0087EB"/>
                </a:solidFill>
                <a:latin typeface="Gill Sans"/>
                <a:ea typeface="Gill Sans"/>
                <a:cs typeface="Gill Sans"/>
                <a:sym typeface="Gill Sans"/>
              </a:defRPr>
            </a:lvl2pPr>
            <a:lvl3pPr marL="0" marR="0" lvl="2" indent="0" algn="r">
              <a:spcBef>
                <a:spcPts val="0"/>
              </a:spcBef>
              <a:spcAft>
                <a:spcPts val="0"/>
              </a:spcAft>
              <a:buNone/>
              <a:defRPr sz="900" b="0" i="0" u="none" strike="noStrike" cap="none">
                <a:solidFill>
                  <a:srgbClr val="0087EB"/>
                </a:solidFill>
                <a:latin typeface="Gill Sans"/>
                <a:ea typeface="Gill Sans"/>
                <a:cs typeface="Gill Sans"/>
                <a:sym typeface="Gill Sans"/>
              </a:defRPr>
            </a:lvl3pPr>
            <a:lvl4pPr marL="0" marR="0" lvl="3" indent="0" algn="r">
              <a:spcBef>
                <a:spcPts val="0"/>
              </a:spcBef>
              <a:spcAft>
                <a:spcPts val="0"/>
              </a:spcAft>
              <a:buNone/>
              <a:defRPr sz="900" b="0" i="0" u="none" strike="noStrike" cap="none">
                <a:solidFill>
                  <a:srgbClr val="0087EB"/>
                </a:solidFill>
                <a:latin typeface="Gill Sans"/>
                <a:ea typeface="Gill Sans"/>
                <a:cs typeface="Gill Sans"/>
                <a:sym typeface="Gill Sans"/>
              </a:defRPr>
            </a:lvl4pPr>
            <a:lvl5pPr marL="0" marR="0" lvl="4" indent="0" algn="r">
              <a:spcBef>
                <a:spcPts val="0"/>
              </a:spcBef>
              <a:spcAft>
                <a:spcPts val="0"/>
              </a:spcAft>
              <a:buNone/>
              <a:defRPr sz="900" b="0" i="0" u="none" strike="noStrike" cap="none">
                <a:solidFill>
                  <a:srgbClr val="0087EB"/>
                </a:solidFill>
                <a:latin typeface="Gill Sans"/>
                <a:ea typeface="Gill Sans"/>
                <a:cs typeface="Gill Sans"/>
                <a:sym typeface="Gill Sans"/>
              </a:defRPr>
            </a:lvl5pPr>
            <a:lvl6pPr marL="0" marR="0" lvl="5" indent="0" algn="r">
              <a:spcBef>
                <a:spcPts val="0"/>
              </a:spcBef>
              <a:spcAft>
                <a:spcPts val="0"/>
              </a:spcAft>
              <a:buNone/>
              <a:defRPr sz="900" b="0" i="0" u="none" strike="noStrike" cap="none">
                <a:solidFill>
                  <a:srgbClr val="0087EB"/>
                </a:solidFill>
                <a:latin typeface="Gill Sans"/>
                <a:ea typeface="Gill Sans"/>
                <a:cs typeface="Gill Sans"/>
                <a:sym typeface="Gill Sans"/>
              </a:defRPr>
            </a:lvl6pPr>
            <a:lvl7pPr marL="0" marR="0" lvl="6" indent="0" algn="r">
              <a:spcBef>
                <a:spcPts val="0"/>
              </a:spcBef>
              <a:spcAft>
                <a:spcPts val="0"/>
              </a:spcAft>
              <a:buNone/>
              <a:defRPr sz="900" b="0" i="0" u="none" strike="noStrike" cap="none">
                <a:solidFill>
                  <a:srgbClr val="0087EB"/>
                </a:solidFill>
                <a:latin typeface="Gill Sans"/>
                <a:ea typeface="Gill Sans"/>
                <a:cs typeface="Gill Sans"/>
                <a:sym typeface="Gill Sans"/>
              </a:defRPr>
            </a:lvl7pPr>
            <a:lvl8pPr marL="0" marR="0" lvl="7" indent="0" algn="r">
              <a:spcBef>
                <a:spcPts val="0"/>
              </a:spcBef>
              <a:spcAft>
                <a:spcPts val="0"/>
              </a:spcAft>
              <a:buNone/>
              <a:defRPr sz="900" b="0" i="0" u="none" strike="noStrike" cap="none">
                <a:solidFill>
                  <a:srgbClr val="0087EB"/>
                </a:solidFill>
                <a:latin typeface="Gill Sans"/>
                <a:ea typeface="Gill Sans"/>
                <a:cs typeface="Gill Sans"/>
                <a:sym typeface="Gill Sans"/>
              </a:defRPr>
            </a:lvl8pPr>
            <a:lvl9pPr marL="0" marR="0" lvl="8" indent="0" algn="r">
              <a:spcBef>
                <a:spcPts val="0"/>
              </a:spcBef>
              <a:spcAft>
                <a:spcPts val="0"/>
              </a:spcAft>
              <a:buNone/>
              <a:defRPr sz="900" b="0" i="0" u="none" strike="noStrike" cap="none">
                <a:solidFill>
                  <a:srgbClr val="0087EB"/>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pt-BR"/>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uas Partes de Conteúdo" type="twoObj">
  <p:cSld name="TWO_OBJECTS">
    <p:spTree>
      <p:nvGrpSpPr>
        <p:cNvPr id="1" name="Shape 39"/>
        <p:cNvGrpSpPr/>
        <p:nvPr/>
      </p:nvGrpSpPr>
      <p:grpSpPr>
        <a:xfrm>
          <a:off x="0" y="0"/>
          <a:ext cx="0" cy="0"/>
          <a:chOff x="0" y="0"/>
          <a:chExt cx="0" cy="0"/>
        </a:xfrm>
      </p:grpSpPr>
      <p:sp>
        <p:nvSpPr>
          <p:cNvPr id="40" name="Google Shape;40;p5"/>
          <p:cNvSpPr/>
          <p:nvPr/>
        </p:nvSpPr>
        <p:spPr>
          <a:xfrm>
            <a:off x="447675" y="600075"/>
            <a:ext cx="8239125" cy="1258888"/>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5"/>
          <p:cNvSpPr txBox="1">
            <a:spLocks noGrp="1"/>
          </p:cNvSpPr>
          <p:nvPr>
            <p:ph type="title"/>
          </p:nvPr>
        </p:nvSpPr>
        <p:spPr>
          <a:xfrm>
            <a:off x="581025" y="687388"/>
            <a:ext cx="7989888" cy="1082675"/>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5"/>
          <p:cNvSpPr txBox="1">
            <a:spLocks noGrp="1"/>
          </p:cNvSpPr>
          <p:nvPr>
            <p:ph type="body" idx="1"/>
          </p:nvPr>
        </p:nvSpPr>
        <p:spPr>
          <a:xfrm>
            <a:off x="581192" y="2228002"/>
            <a:ext cx="3899527" cy="3633047"/>
          </a:xfrm>
          <a:prstGeom prst="rect">
            <a:avLst/>
          </a:prstGeom>
          <a:noFill/>
          <a:ln>
            <a:noFill/>
          </a:ln>
        </p:spPr>
        <p:txBody>
          <a:bodyPr spcFirstLastPara="1" wrap="square" lIns="91425" tIns="45700" rIns="91425" bIns="45700" anchor="ctr" anchorCtr="0">
            <a:normAutofit/>
          </a:bodyPr>
          <a:lstStyle>
            <a:lvl1pPr marL="457200" lvl="0" indent="-333756" algn="l">
              <a:spcBef>
                <a:spcPts val="360"/>
              </a:spcBef>
              <a:spcAft>
                <a:spcPts val="0"/>
              </a:spcAft>
              <a:buSzPts val="1656"/>
              <a:buChar char="◼"/>
              <a:defRPr/>
            </a:lvl1pPr>
            <a:lvl2pPr marL="914400" lvl="1" indent="-333756" algn="l">
              <a:spcBef>
                <a:spcPts val="600"/>
              </a:spcBef>
              <a:spcAft>
                <a:spcPts val="0"/>
              </a:spcAft>
              <a:buSzPts val="1656"/>
              <a:buChar char="◼"/>
              <a:defRPr/>
            </a:lvl2pPr>
            <a:lvl3pPr marL="1371600" lvl="2" indent="-333756" algn="l">
              <a:spcBef>
                <a:spcPts val="600"/>
              </a:spcBef>
              <a:spcAft>
                <a:spcPts val="0"/>
              </a:spcAft>
              <a:buSzPts val="1656"/>
              <a:buChar char="◼"/>
              <a:defRPr/>
            </a:lvl3pPr>
            <a:lvl4pPr marL="1828800" lvl="3" indent="-333756" algn="l">
              <a:spcBef>
                <a:spcPts val="600"/>
              </a:spcBef>
              <a:spcAft>
                <a:spcPts val="0"/>
              </a:spcAft>
              <a:buSzPts val="1656"/>
              <a:buChar char="◼"/>
              <a:defRPr/>
            </a:lvl4pPr>
            <a:lvl5pPr marL="2286000" lvl="4" indent="-333756" algn="l">
              <a:spcBef>
                <a:spcPts val="600"/>
              </a:spcBef>
              <a:spcAft>
                <a:spcPts val="0"/>
              </a:spcAft>
              <a:buSzPts val="1656"/>
              <a:buChar char="◼"/>
              <a:defRPr/>
            </a:lvl5pPr>
            <a:lvl6pPr marL="2743200" lvl="5" indent="-333756" algn="l">
              <a:spcBef>
                <a:spcPts val="600"/>
              </a:spcBef>
              <a:spcAft>
                <a:spcPts val="0"/>
              </a:spcAft>
              <a:buSzPts val="1656"/>
              <a:buChar char="◼"/>
              <a:defRPr/>
            </a:lvl6pPr>
            <a:lvl7pPr marL="3200400" lvl="6" indent="-333756" algn="l">
              <a:spcBef>
                <a:spcPts val="600"/>
              </a:spcBef>
              <a:spcAft>
                <a:spcPts val="0"/>
              </a:spcAft>
              <a:buSzPts val="1656"/>
              <a:buChar char="◼"/>
              <a:defRPr/>
            </a:lvl7pPr>
            <a:lvl8pPr marL="3657600" lvl="7" indent="-333756" algn="l">
              <a:spcBef>
                <a:spcPts val="600"/>
              </a:spcBef>
              <a:spcAft>
                <a:spcPts val="0"/>
              </a:spcAft>
              <a:buSzPts val="1656"/>
              <a:buChar char="◼"/>
              <a:defRPr/>
            </a:lvl8pPr>
            <a:lvl9pPr marL="4114800" lvl="8" indent="-333756" algn="l">
              <a:spcBef>
                <a:spcPts val="600"/>
              </a:spcBef>
              <a:spcAft>
                <a:spcPts val="600"/>
              </a:spcAft>
              <a:buSzPts val="1656"/>
              <a:buChar char="◼"/>
              <a:defRPr/>
            </a:lvl9pPr>
          </a:lstStyle>
          <a:p>
            <a:endParaRPr/>
          </a:p>
        </p:txBody>
      </p:sp>
      <p:sp>
        <p:nvSpPr>
          <p:cNvPr id="43" name="Google Shape;43;p5"/>
          <p:cNvSpPr txBox="1">
            <a:spLocks noGrp="1"/>
          </p:cNvSpPr>
          <p:nvPr>
            <p:ph type="body" idx="2"/>
          </p:nvPr>
        </p:nvSpPr>
        <p:spPr>
          <a:xfrm>
            <a:off x="4663282" y="2228003"/>
            <a:ext cx="3907662" cy="3633047"/>
          </a:xfrm>
          <a:prstGeom prst="rect">
            <a:avLst/>
          </a:prstGeom>
          <a:noFill/>
          <a:ln>
            <a:noFill/>
          </a:ln>
        </p:spPr>
        <p:txBody>
          <a:bodyPr spcFirstLastPara="1" wrap="square" lIns="91425" tIns="45700" rIns="91425" bIns="45700" anchor="ctr" anchorCtr="0">
            <a:normAutofit/>
          </a:bodyPr>
          <a:lstStyle>
            <a:lvl1pPr marL="457200" lvl="0" indent="-333756" algn="l">
              <a:spcBef>
                <a:spcPts val="360"/>
              </a:spcBef>
              <a:spcAft>
                <a:spcPts val="0"/>
              </a:spcAft>
              <a:buSzPts val="1656"/>
              <a:buChar char="◼"/>
              <a:defRPr/>
            </a:lvl1pPr>
            <a:lvl2pPr marL="914400" lvl="1" indent="-333756" algn="l">
              <a:spcBef>
                <a:spcPts val="600"/>
              </a:spcBef>
              <a:spcAft>
                <a:spcPts val="0"/>
              </a:spcAft>
              <a:buSzPts val="1656"/>
              <a:buChar char="◼"/>
              <a:defRPr/>
            </a:lvl2pPr>
            <a:lvl3pPr marL="1371600" lvl="2" indent="-333756" algn="l">
              <a:spcBef>
                <a:spcPts val="600"/>
              </a:spcBef>
              <a:spcAft>
                <a:spcPts val="0"/>
              </a:spcAft>
              <a:buSzPts val="1656"/>
              <a:buChar char="◼"/>
              <a:defRPr/>
            </a:lvl3pPr>
            <a:lvl4pPr marL="1828800" lvl="3" indent="-333756" algn="l">
              <a:spcBef>
                <a:spcPts val="600"/>
              </a:spcBef>
              <a:spcAft>
                <a:spcPts val="0"/>
              </a:spcAft>
              <a:buSzPts val="1656"/>
              <a:buChar char="◼"/>
              <a:defRPr/>
            </a:lvl4pPr>
            <a:lvl5pPr marL="2286000" lvl="4" indent="-333756" algn="l">
              <a:spcBef>
                <a:spcPts val="600"/>
              </a:spcBef>
              <a:spcAft>
                <a:spcPts val="0"/>
              </a:spcAft>
              <a:buSzPts val="1656"/>
              <a:buChar char="◼"/>
              <a:defRPr/>
            </a:lvl5pPr>
            <a:lvl6pPr marL="2743200" lvl="5" indent="-333756" algn="l">
              <a:spcBef>
                <a:spcPts val="600"/>
              </a:spcBef>
              <a:spcAft>
                <a:spcPts val="0"/>
              </a:spcAft>
              <a:buSzPts val="1656"/>
              <a:buChar char="◼"/>
              <a:defRPr/>
            </a:lvl6pPr>
            <a:lvl7pPr marL="3200400" lvl="6" indent="-333756" algn="l">
              <a:spcBef>
                <a:spcPts val="600"/>
              </a:spcBef>
              <a:spcAft>
                <a:spcPts val="0"/>
              </a:spcAft>
              <a:buSzPts val="1656"/>
              <a:buChar char="◼"/>
              <a:defRPr/>
            </a:lvl7pPr>
            <a:lvl8pPr marL="3657600" lvl="7" indent="-333756" algn="l">
              <a:spcBef>
                <a:spcPts val="600"/>
              </a:spcBef>
              <a:spcAft>
                <a:spcPts val="0"/>
              </a:spcAft>
              <a:buSzPts val="1656"/>
              <a:buChar char="◼"/>
              <a:defRPr/>
            </a:lvl8pPr>
            <a:lvl9pPr marL="4114800" lvl="8" indent="-333756" algn="l">
              <a:spcBef>
                <a:spcPts val="600"/>
              </a:spcBef>
              <a:spcAft>
                <a:spcPts val="600"/>
              </a:spcAft>
              <a:buSzPts val="1656"/>
              <a:buChar char="◼"/>
              <a:defRPr/>
            </a:lvl9pPr>
          </a:lstStyle>
          <a:p>
            <a:endParaRPr/>
          </a:p>
        </p:txBody>
      </p:sp>
      <p:sp>
        <p:nvSpPr>
          <p:cNvPr id="44" name="Google Shape;44;p5"/>
          <p:cNvSpPr txBox="1">
            <a:spLocks noGrp="1"/>
          </p:cNvSpPr>
          <p:nvPr>
            <p:ph type="dt" idx="10"/>
          </p:nvPr>
        </p:nvSpPr>
        <p:spPr>
          <a:xfrm>
            <a:off x="5559425" y="5956300"/>
            <a:ext cx="21336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5"/>
          <p:cNvSpPr txBox="1">
            <a:spLocks noGrp="1"/>
          </p:cNvSpPr>
          <p:nvPr>
            <p:ph type="ftr" idx="11"/>
          </p:nvPr>
        </p:nvSpPr>
        <p:spPr>
          <a:xfrm>
            <a:off x="581025" y="5951538"/>
            <a:ext cx="48704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5"/>
          <p:cNvSpPr txBox="1">
            <a:spLocks noGrp="1"/>
          </p:cNvSpPr>
          <p:nvPr>
            <p:ph type="sldNum" idx="12"/>
          </p:nvPr>
        </p:nvSpPr>
        <p:spPr>
          <a:xfrm>
            <a:off x="7800975" y="5956300"/>
            <a:ext cx="769938" cy="365125"/>
          </a:xfrm>
          <a:prstGeom prst="rect">
            <a:avLst/>
          </a:prstGeom>
          <a:noFill/>
          <a:ln>
            <a:noFill/>
          </a:ln>
        </p:spPr>
        <p:txBody>
          <a:bodyPr spcFirstLastPara="1" wrap="square" lIns="91425" tIns="45700" rIns="91425" bIns="45700" anchor="ctr" anchorCtr="0">
            <a:noAutofit/>
          </a:bodyPr>
          <a:lstStyle>
            <a:lvl1pPr marL="0" marR="0" lvl="0" indent="0" algn="r">
              <a:spcBef>
                <a:spcPts val="0"/>
              </a:spcBef>
              <a:spcAft>
                <a:spcPts val="0"/>
              </a:spcAft>
              <a:buNone/>
              <a:defRPr sz="900" b="0" i="0" u="none" strike="noStrike" cap="none">
                <a:solidFill>
                  <a:schemeClr val="accent2"/>
                </a:solidFill>
                <a:latin typeface="Gill Sans"/>
                <a:ea typeface="Gill Sans"/>
                <a:cs typeface="Gill Sans"/>
                <a:sym typeface="Gill Sans"/>
              </a:defRPr>
            </a:lvl1pPr>
            <a:lvl2pPr marL="0" marR="0" lvl="1" indent="0" algn="r">
              <a:spcBef>
                <a:spcPts val="0"/>
              </a:spcBef>
              <a:spcAft>
                <a:spcPts val="0"/>
              </a:spcAft>
              <a:buNone/>
              <a:defRPr sz="900" b="0" i="0" u="none" strike="noStrike" cap="none">
                <a:solidFill>
                  <a:schemeClr val="accent2"/>
                </a:solidFill>
                <a:latin typeface="Gill Sans"/>
                <a:ea typeface="Gill Sans"/>
                <a:cs typeface="Gill Sans"/>
                <a:sym typeface="Gill Sans"/>
              </a:defRPr>
            </a:lvl2pPr>
            <a:lvl3pPr marL="0" marR="0" lvl="2" indent="0" algn="r">
              <a:spcBef>
                <a:spcPts val="0"/>
              </a:spcBef>
              <a:spcAft>
                <a:spcPts val="0"/>
              </a:spcAft>
              <a:buNone/>
              <a:defRPr sz="900" b="0" i="0" u="none" strike="noStrike" cap="none">
                <a:solidFill>
                  <a:schemeClr val="accent2"/>
                </a:solidFill>
                <a:latin typeface="Gill Sans"/>
                <a:ea typeface="Gill Sans"/>
                <a:cs typeface="Gill Sans"/>
                <a:sym typeface="Gill Sans"/>
              </a:defRPr>
            </a:lvl3pPr>
            <a:lvl4pPr marL="0" marR="0" lvl="3" indent="0" algn="r">
              <a:spcBef>
                <a:spcPts val="0"/>
              </a:spcBef>
              <a:spcAft>
                <a:spcPts val="0"/>
              </a:spcAft>
              <a:buNone/>
              <a:defRPr sz="900" b="0" i="0" u="none" strike="noStrike" cap="none">
                <a:solidFill>
                  <a:schemeClr val="accent2"/>
                </a:solidFill>
                <a:latin typeface="Gill Sans"/>
                <a:ea typeface="Gill Sans"/>
                <a:cs typeface="Gill Sans"/>
                <a:sym typeface="Gill Sans"/>
              </a:defRPr>
            </a:lvl4pPr>
            <a:lvl5pPr marL="0" marR="0" lvl="4" indent="0" algn="r">
              <a:spcBef>
                <a:spcPts val="0"/>
              </a:spcBef>
              <a:spcAft>
                <a:spcPts val="0"/>
              </a:spcAft>
              <a:buNone/>
              <a:defRPr sz="900" b="0" i="0" u="none" strike="noStrike" cap="none">
                <a:solidFill>
                  <a:schemeClr val="accent2"/>
                </a:solidFill>
                <a:latin typeface="Gill Sans"/>
                <a:ea typeface="Gill Sans"/>
                <a:cs typeface="Gill Sans"/>
                <a:sym typeface="Gill Sans"/>
              </a:defRPr>
            </a:lvl5pPr>
            <a:lvl6pPr marL="0" marR="0" lvl="5" indent="0" algn="r">
              <a:spcBef>
                <a:spcPts val="0"/>
              </a:spcBef>
              <a:spcAft>
                <a:spcPts val="0"/>
              </a:spcAft>
              <a:buNone/>
              <a:defRPr sz="900" b="0" i="0" u="none" strike="noStrike" cap="none">
                <a:solidFill>
                  <a:schemeClr val="accent2"/>
                </a:solidFill>
                <a:latin typeface="Gill Sans"/>
                <a:ea typeface="Gill Sans"/>
                <a:cs typeface="Gill Sans"/>
                <a:sym typeface="Gill Sans"/>
              </a:defRPr>
            </a:lvl6pPr>
            <a:lvl7pPr marL="0" marR="0" lvl="6" indent="0" algn="r">
              <a:spcBef>
                <a:spcPts val="0"/>
              </a:spcBef>
              <a:spcAft>
                <a:spcPts val="0"/>
              </a:spcAft>
              <a:buNone/>
              <a:defRPr sz="900" b="0" i="0" u="none" strike="noStrike" cap="none">
                <a:solidFill>
                  <a:schemeClr val="accent2"/>
                </a:solidFill>
                <a:latin typeface="Gill Sans"/>
                <a:ea typeface="Gill Sans"/>
                <a:cs typeface="Gill Sans"/>
                <a:sym typeface="Gill Sans"/>
              </a:defRPr>
            </a:lvl7pPr>
            <a:lvl8pPr marL="0" marR="0" lvl="7" indent="0" algn="r">
              <a:spcBef>
                <a:spcPts val="0"/>
              </a:spcBef>
              <a:spcAft>
                <a:spcPts val="0"/>
              </a:spcAft>
              <a:buNone/>
              <a:defRPr sz="900" b="0" i="0" u="none" strike="noStrike" cap="none">
                <a:solidFill>
                  <a:schemeClr val="accent2"/>
                </a:solidFill>
                <a:latin typeface="Gill Sans"/>
                <a:ea typeface="Gill Sans"/>
                <a:cs typeface="Gill Sans"/>
                <a:sym typeface="Gill Sans"/>
              </a:defRPr>
            </a:lvl8pPr>
            <a:lvl9pPr marL="0" marR="0" lvl="8" indent="0" algn="r">
              <a:spcBef>
                <a:spcPts val="0"/>
              </a:spcBef>
              <a:spcAft>
                <a:spcPts val="0"/>
              </a:spcAft>
              <a:buNone/>
              <a:defRPr sz="900" b="0" i="0" u="none" strike="noStrike" cap="none">
                <a:solidFill>
                  <a:schemeClr val="accent2"/>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pt-BR"/>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ação" type="twoTxTwoObj">
  <p:cSld name="TWO_OBJECTS_WITH_TEXT">
    <p:spTree>
      <p:nvGrpSpPr>
        <p:cNvPr id="1" name="Shape 47"/>
        <p:cNvGrpSpPr/>
        <p:nvPr/>
      </p:nvGrpSpPr>
      <p:grpSpPr>
        <a:xfrm>
          <a:off x="0" y="0"/>
          <a:ext cx="0" cy="0"/>
          <a:chOff x="0" y="0"/>
          <a:chExt cx="0" cy="0"/>
        </a:xfrm>
      </p:grpSpPr>
      <p:sp>
        <p:nvSpPr>
          <p:cNvPr id="48" name="Google Shape;48;p6"/>
          <p:cNvSpPr/>
          <p:nvPr/>
        </p:nvSpPr>
        <p:spPr>
          <a:xfrm>
            <a:off x="447675" y="600075"/>
            <a:ext cx="8239125" cy="1258888"/>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6"/>
          <p:cNvSpPr txBox="1">
            <a:spLocks noGrp="1"/>
          </p:cNvSpPr>
          <p:nvPr>
            <p:ph type="title"/>
          </p:nvPr>
        </p:nvSpPr>
        <p:spPr>
          <a:xfrm>
            <a:off x="581025" y="687388"/>
            <a:ext cx="7989888" cy="1082675"/>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0" name="Google Shape;50;p6"/>
          <p:cNvSpPr txBox="1">
            <a:spLocks noGrp="1"/>
          </p:cNvSpPr>
          <p:nvPr>
            <p:ph type="body" idx="1"/>
          </p:nvPr>
        </p:nvSpPr>
        <p:spPr>
          <a:xfrm>
            <a:off x="887219" y="2228003"/>
            <a:ext cx="3593500" cy="576262"/>
          </a:xfrm>
          <a:prstGeom prst="rect">
            <a:avLst/>
          </a:prstGeom>
          <a:noFill/>
          <a:ln>
            <a:noFill/>
          </a:ln>
        </p:spPr>
        <p:txBody>
          <a:bodyPr spcFirstLastPara="1" wrap="square" lIns="91425" tIns="45700" rIns="91425" bIns="45700" anchor="b" anchorCtr="0">
            <a:noAutofit/>
          </a:bodyPr>
          <a:lstStyle>
            <a:lvl1pPr marL="457200" lvl="0" indent="-228600" algn="l">
              <a:spcBef>
                <a:spcPts val="440"/>
              </a:spcBef>
              <a:spcAft>
                <a:spcPts val="0"/>
              </a:spcAft>
              <a:buSzPts val="2024"/>
              <a:buNone/>
              <a:defRPr sz="2200" b="0">
                <a:solidFill>
                  <a:schemeClr val="accent2"/>
                </a:solidFill>
              </a:defRPr>
            </a:lvl1pPr>
            <a:lvl2pPr marL="914400" lvl="1" indent="-228600" algn="l">
              <a:spcBef>
                <a:spcPts val="600"/>
              </a:spcBef>
              <a:spcAft>
                <a:spcPts val="0"/>
              </a:spcAft>
              <a:buSzPts val="1840"/>
              <a:buNone/>
              <a:defRPr sz="2000" b="1"/>
            </a:lvl2pPr>
            <a:lvl3pPr marL="1371600" lvl="2" indent="-228600" algn="l">
              <a:spcBef>
                <a:spcPts val="600"/>
              </a:spcBef>
              <a:spcAft>
                <a:spcPts val="0"/>
              </a:spcAft>
              <a:buSzPts val="1656"/>
              <a:buNone/>
              <a:defRPr sz="1800" b="1"/>
            </a:lvl3pPr>
            <a:lvl4pPr marL="1828800" lvl="3" indent="-228600" algn="l">
              <a:spcBef>
                <a:spcPts val="600"/>
              </a:spcBef>
              <a:spcAft>
                <a:spcPts val="0"/>
              </a:spcAft>
              <a:buSzPts val="1472"/>
              <a:buNone/>
              <a:defRPr sz="1600" b="1"/>
            </a:lvl4pPr>
            <a:lvl5pPr marL="2286000" lvl="4" indent="-228600" algn="l">
              <a:spcBef>
                <a:spcPts val="600"/>
              </a:spcBef>
              <a:spcAft>
                <a:spcPts val="0"/>
              </a:spcAft>
              <a:buSzPts val="1472"/>
              <a:buNone/>
              <a:defRPr sz="1600" b="1"/>
            </a:lvl5pPr>
            <a:lvl6pPr marL="2743200" lvl="5" indent="-228600" algn="l">
              <a:spcBef>
                <a:spcPts val="600"/>
              </a:spcBef>
              <a:spcAft>
                <a:spcPts val="0"/>
              </a:spcAft>
              <a:buSzPts val="1472"/>
              <a:buNone/>
              <a:defRPr sz="1600" b="1"/>
            </a:lvl6pPr>
            <a:lvl7pPr marL="3200400" lvl="6" indent="-228600" algn="l">
              <a:spcBef>
                <a:spcPts val="600"/>
              </a:spcBef>
              <a:spcAft>
                <a:spcPts val="0"/>
              </a:spcAft>
              <a:buSzPts val="1472"/>
              <a:buNone/>
              <a:defRPr sz="1600" b="1"/>
            </a:lvl7pPr>
            <a:lvl8pPr marL="3657600" lvl="7" indent="-228600" algn="l">
              <a:spcBef>
                <a:spcPts val="600"/>
              </a:spcBef>
              <a:spcAft>
                <a:spcPts val="0"/>
              </a:spcAft>
              <a:buSzPts val="1472"/>
              <a:buNone/>
              <a:defRPr sz="1600" b="1"/>
            </a:lvl8pPr>
            <a:lvl9pPr marL="4114800" lvl="8" indent="-228600" algn="l">
              <a:spcBef>
                <a:spcPts val="600"/>
              </a:spcBef>
              <a:spcAft>
                <a:spcPts val="600"/>
              </a:spcAft>
              <a:buSzPts val="1472"/>
              <a:buNone/>
              <a:defRPr sz="1600" b="1"/>
            </a:lvl9pPr>
          </a:lstStyle>
          <a:p>
            <a:endParaRPr/>
          </a:p>
        </p:txBody>
      </p:sp>
      <p:sp>
        <p:nvSpPr>
          <p:cNvPr id="51" name="Google Shape;51;p6"/>
          <p:cNvSpPr txBox="1">
            <a:spLocks noGrp="1"/>
          </p:cNvSpPr>
          <p:nvPr>
            <p:ph type="body" idx="2"/>
          </p:nvPr>
        </p:nvSpPr>
        <p:spPr>
          <a:xfrm>
            <a:off x="581192" y="2926051"/>
            <a:ext cx="3899527" cy="2934999"/>
          </a:xfrm>
          <a:prstGeom prst="rect">
            <a:avLst/>
          </a:prstGeom>
          <a:noFill/>
          <a:ln>
            <a:noFill/>
          </a:ln>
        </p:spPr>
        <p:txBody>
          <a:bodyPr spcFirstLastPara="1" wrap="square" lIns="91425" tIns="45700" rIns="91425" bIns="45700" anchor="t" anchorCtr="0">
            <a:normAutofit/>
          </a:bodyPr>
          <a:lstStyle>
            <a:lvl1pPr marL="457200" lvl="0" indent="-333756" algn="l">
              <a:spcBef>
                <a:spcPts val="360"/>
              </a:spcBef>
              <a:spcAft>
                <a:spcPts val="0"/>
              </a:spcAft>
              <a:buSzPts val="1656"/>
              <a:buChar char="◼"/>
              <a:defRPr/>
            </a:lvl1pPr>
            <a:lvl2pPr marL="914400" lvl="1" indent="-333756" algn="l">
              <a:spcBef>
                <a:spcPts val="600"/>
              </a:spcBef>
              <a:spcAft>
                <a:spcPts val="0"/>
              </a:spcAft>
              <a:buSzPts val="1656"/>
              <a:buChar char="◼"/>
              <a:defRPr/>
            </a:lvl2pPr>
            <a:lvl3pPr marL="1371600" lvl="2" indent="-333756" algn="l">
              <a:spcBef>
                <a:spcPts val="600"/>
              </a:spcBef>
              <a:spcAft>
                <a:spcPts val="0"/>
              </a:spcAft>
              <a:buSzPts val="1656"/>
              <a:buChar char="◼"/>
              <a:defRPr/>
            </a:lvl3pPr>
            <a:lvl4pPr marL="1828800" lvl="3" indent="-333756" algn="l">
              <a:spcBef>
                <a:spcPts val="600"/>
              </a:spcBef>
              <a:spcAft>
                <a:spcPts val="0"/>
              </a:spcAft>
              <a:buSzPts val="1656"/>
              <a:buChar char="◼"/>
              <a:defRPr/>
            </a:lvl4pPr>
            <a:lvl5pPr marL="2286000" lvl="4" indent="-333756" algn="l">
              <a:spcBef>
                <a:spcPts val="600"/>
              </a:spcBef>
              <a:spcAft>
                <a:spcPts val="0"/>
              </a:spcAft>
              <a:buSzPts val="1656"/>
              <a:buChar char="◼"/>
              <a:defRPr/>
            </a:lvl5pPr>
            <a:lvl6pPr marL="2743200" lvl="5" indent="-333756" algn="l">
              <a:spcBef>
                <a:spcPts val="600"/>
              </a:spcBef>
              <a:spcAft>
                <a:spcPts val="0"/>
              </a:spcAft>
              <a:buSzPts val="1656"/>
              <a:buChar char="◼"/>
              <a:defRPr/>
            </a:lvl6pPr>
            <a:lvl7pPr marL="3200400" lvl="6" indent="-333756" algn="l">
              <a:spcBef>
                <a:spcPts val="600"/>
              </a:spcBef>
              <a:spcAft>
                <a:spcPts val="0"/>
              </a:spcAft>
              <a:buSzPts val="1656"/>
              <a:buChar char="◼"/>
              <a:defRPr/>
            </a:lvl7pPr>
            <a:lvl8pPr marL="3657600" lvl="7" indent="-333756" algn="l">
              <a:spcBef>
                <a:spcPts val="600"/>
              </a:spcBef>
              <a:spcAft>
                <a:spcPts val="0"/>
              </a:spcAft>
              <a:buSzPts val="1656"/>
              <a:buChar char="◼"/>
              <a:defRPr/>
            </a:lvl8pPr>
            <a:lvl9pPr marL="4114800" lvl="8" indent="-333756" algn="l">
              <a:spcBef>
                <a:spcPts val="600"/>
              </a:spcBef>
              <a:spcAft>
                <a:spcPts val="600"/>
              </a:spcAft>
              <a:buSzPts val="1656"/>
              <a:buChar char="◼"/>
              <a:defRPr/>
            </a:lvl9pPr>
          </a:lstStyle>
          <a:p>
            <a:endParaRPr/>
          </a:p>
        </p:txBody>
      </p:sp>
      <p:sp>
        <p:nvSpPr>
          <p:cNvPr id="52" name="Google Shape;52;p6"/>
          <p:cNvSpPr txBox="1">
            <a:spLocks noGrp="1"/>
          </p:cNvSpPr>
          <p:nvPr>
            <p:ph type="body" idx="3"/>
          </p:nvPr>
        </p:nvSpPr>
        <p:spPr>
          <a:xfrm>
            <a:off x="4969308" y="2228003"/>
            <a:ext cx="3601635" cy="576262"/>
          </a:xfrm>
          <a:prstGeom prst="rect">
            <a:avLst/>
          </a:prstGeom>
          <a:noFill/>
          <a:ln>
            <a:noFill/>
          </a:ln>
        </p:spPr>
        <p:txBody>
          <a:bodyPr spcFirstLastPara="1" wrap="square" lIns="91425" tIns="45700" rIns="91425" bIns="45700" anchor="b" anchorCtr="0">
            <a:noAutofit/>
          </a:bodyPr>
          <a:lstStyle>
            <a:lvl1pPr marL="457200" lvl="0" indent="-228600" algn="l">
              <a:spcBef>
                <a:spcPts val="440"/>
              </a:spcBef>
              <a:spcAft>
                <a:spcPts val="0"/>
              </a:spcAft>
              <a:buSzPts val="2024"/>
              <a:buNone/>
              <a:defRPr sz="2200" b="0">
                <a:solidFill>
                  <a:schemeClr val="accent2"/>
                </a:solidFill>
              </a:defRPr>
            </a:lvl1pPr>
            <a:lvl2pPr marL="914400" lvl="1" indent="-228600" algn="l">
              <a:spcBef>
                <a:spcPts val="600"/>
              </a:spcBef>
              <a:spcAft>
                <a:spcPts val="0"/>
              </a:spcAft>
              <a:buSzPts val="1840"/>
              <a:buNone/>
              <a:defRPr sz="2000" b="1"/>
            </a:lvl2pPr>
            <a:lvl3pPr marL="1371600" lvl="2" indent="-228600" algn="l">
              <a:spcBef>
                <a:spcPts val="600"/>
              </a:spcBef>
              <a:spcAft>
                <a:spcPts val="0"/>
              </a:spcAft>
              <a:buSzPts val="1656"/>
              <a:buNone/>
              <a:defRPr sz="1800" b="1"/>
            </a:lvl3pPr>
            <a:lvl4pPr marL="1828800" lvl="3" indent="-228600" algn="l">
              <a:spcBef>
                <a:spcPts val="600"/>
              </a:spcBef>
              <a:spcAft>
                <a:spcPts val="0"/>
              </a:spcAft>
              <a:buSzPts val="1472"/>
              <a:buNone/>
              <a:defRPr sz="1600" b="1"/>
            </a:lvl4pPr>
            <a:lvl5pPr marL="2286000" lvl="4" indent="-228600" algn="l">
              <a:spcBef>
                <a:spcPts val="600"/>
              </a:spcBef>
              <a:spcAft>
                <a:spcPts val="0"/>
              </a:spcAft>
              <a:buSzPts val="1472"/>
              <a:buNone/>
              <a:defRPr sz="1600" b="1"/>
            </a:lvl5pPr>
            <a:lvl6pPr marL="2743200" lvl="5" indent="-228600" algn="l">
              <a:spcBef>
                <a:spcPts val="600"/>
              </a:spcBef>
              <a:spcAft>
                <a:spcPts val="0"/>
              </a:spcAft>
              <a:buSzPts val="1472"/>
              <a:buNone/>
              <a:defRPr sz="1600" b="1"/>
            </a:lvl6pPr>
            <a:lvl7pPr marL="3200400" lvl="6" indent="-228600" algn="l">
              <a:spcBef>
                <a:spcPts val="600"/>
              </a:spcBef>
              <a:spcAft>
                <a:spcPts val="0"/>
              </a:spcAft>
              <a:buSzPts val="1472"/>
              <a:buNone/>
              <a:defRPr sz="1600" b="1"/>
            </a:lvl7pPr>
            <a:lvl8pPr marL="3657600" lvl="7" indent="-228600" algn="l">
              <a:spcBef>
                <a:spcPts val="600"/>
              </a:spcBef>
              <a:spcAft>
                <a:spcPts val="0"/>
              </a:spcAft>
              <a:buSzPts val="1472"/>
              <a:buNone/>
              <a:defRPr sz="1600" b="1"/>
            </a:lvl8pPr>
            <a:lvl9pPr marL="4114800" lvl="8" indent="-228600" algn="l">
              <a:spcBef>
                <a:spcPts val="600"/>
              </a:spcBef>
              <a:spcAft>
                <a:spcPts val="600"/>
              </a:spcAft>
              <a:buSzPts val="1472"/>
              <a:buNone/>
              <a:defRPr sz="1600" b="1"/>
            </a:lvl9pPr>
          </a:lstStyle>
          <a:p>
            <a:endParaRPr/>
          </a:p>
        </p:txBody>
      </p:sp>
      <p:sp>
        <p:nvSpPr>
          <p:cNvPr id="53" name="Google Shape;53;p6"/>
          <p:cNvSpPr txBox="1">
            <a:spLocks noGrp="1"/>
          </p:cNvSpPr>
          <p:nvPr>
            <p:ph type="body" idx="4"/>
          </p:nvPr>
        </p:nvSpPr>
        <p:spPr>
          <a:xfrm>
            <a:off x="4663282" y="2926051"/>
            <a:ext cx="3907662" cy="2934999"/>
          </a:xfrm>
          <a:prstGeom prst="rect">
            <a:avLst/>
          </a:prstGeom>
          <a:noFill/>
          <a:ln>
            <a:noFill/>
          </a:ln>
        </p:spPr>
        <p:txBody>
          <a:bodyPr spcFirstLastPara="1" wrap="square" lIns="91425" tIns="45700" rIns="91425" bIns="45700" anchor="t" anchorCtr="0">
            <a:normAutofit/>
          </a:bodyPr>
          <a:lstStyle>
            <a:lvl1pPr marL="457200" lvl="0" indent="-333756" algn="l">
              <a:spcBef>
                <a:spcPts val="360"/>
              </a:spcBef>
              <a:spcAft>
                <a:spcPts val="0"/>
              </a:spcAft>
              <a:buSzPts val="1656"/>
              <a:buChar char="◼"/>
              <a:defRPr/>
            </a:lvl1pPr>
            <a:lvl2pPr marL="914400" lvl="1" indent="-333756" algn="l">
              <a:spcBef>
                <a:spcPts val="600"/>
              </a:spcBef>
              <a:spcAft>
                <a:spcPts val="0"/>
              </a:spcAft>
              <a:buSzPts val="1656"/>
              <a:buChar char="◼"/>
              <a:defRPr/>
            </a:lvl2pPr>
            <a:lvl3pPr marL="1371600" lvl="2" indent="-333756" algn="l">
              <a:spcBef>
                <a:spcPts val="600"/>
              </a:spcBef>
              <a:spcAft>
                <a:spcPts val="0"/>
              </a:spcAft>
              <a:buSzPts val="1656"/>
              <a:buChar char="◼"/>
              <a:defRPr/>
            </a:lvl3pPr>
            <a:lvl4pPr marL="1828800" lvl="3" indent="-333756" algn="l">
              <a:spcBef>
                <a:spcPts val="600"/>
              </a:spcBef>
              <a:spcAft>
                <a:spcPts val="0"/>
              </a:spcAft>
              <a:buSzPts val="1656"/>
              <a:buChar char="◼"/>
              <a:defRPr/>
            </a:lvl4pPr>
            <a:lvl5pPr marL="2286000" lvl="4" indent="-333756" algn="l">
              <a:spcBef>
                <a:spcPts val="600"/>
              </a:spcBef>
              <a:spcAft>
                <a:spcPts val="0"/>
              </a:spcAft>
              <a:buSzPts val="1656"/>
              <a:buChar char="◼"/>
              <a:defRPr/>
            </a:lvl5pPr>
            <a:lvl6pPr marL="2743200" lvl="5" indent="-333756" algn="l">
              <a:spcBef>
                <a:spcPts val="600"/>
              </a:spcBef>
              <a:spcAft>
                <a:spcPts val="0"/>
              </a:spcAft>
              <a:buSzPts val="1656"/>
              <a:buChar char="◼"/>
              <a:defRPr/>
            </a:lvl6pPr>
            <a:lvl7pPr marL="3200400" lvl="6" indent="-333756" algn="l">
              <a:spcBef>
                <a:spcPts val="600"/>
              </a:spcBef>
              <a:spcAft>
                <a:spcPts val="0"/>
              </a:spcAft>
              <a:buSzPts val="1656"/>
              <a:buChar char="◼"/>
              <a:defRPr/>
            </a:lvl7pPr>
            <a:lvl8pPr marL="3657600" lvl="7" indent="-333756" algn="l">
              <a:spcBef>
                <a:spcPts val="600"/>
              </a:spcBef>
              <a:spcAft>
                <a:spcPts val="0"/>
              </a:spcAft>
              <a:buSzPts val="1656"/>
              <a:buChar char="◼"/>
              <a:defRPr/>
            </a:lvl8pPr>
            <a:lvl9pPr marL="4114800" lvl="8" indent="-333756" algn="l">
              <a:spcBef>
                <a:spcPts val="600"/>
              </a:spcBef>
              <a:spcAft>
                <a:spcPts val="600"/>
              </a:spcAft>
              <a:buSzPts val="1656"/>
              <a:buChar char="◼"/>
              <a:defRPr/>
            </a:lvl9pPr>
          </a:lstStyle>
          <a:p>
            <a:endParaRPr/>
          </a:p>
        </p:txBody>
      </p:sp>
      <p:sp>
        <p:nvSpPr>
          <p:cNvPr id="54" name="Google Shape;54;p6"/>
          <p:cNvSpPr txBox="1">
            <a:spLocks noGrp="1"/>
          </p:cNvSpPr>
          <p:nvPr>
            <p:ph type="dt" idx="10"/>
          </p:nvPr>
        </p:nvSpPr>
        <p:spPr>
          <a:xfrm>
            <a:off x="5559425" y="5956300"/>
            <a:ext cx="21336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6"/>
          <p:cNvSpPr txBox="1">
            <a:spLocks noGrp="1"/>
          </p:cNvSpPr>
          <p:nvPr>
            <p:ph type="ftr" idx="11"/>
          </p:nvPr>
        </p:nvSpPr>
        <p:spPr>
          <a:xfrm>
            <a:off x="581025" y="5951538"/>
            <a:ext cx="48704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6"/>
          <p:cNvSpPr txBox="1">
            <a:spLocks noGrp="1"/>
          </p:cNvSpPr>
          <p:nvPr>
            <p:ph type="sldNum" idx="12"/>
          </p:nvPr>
        </p:nvSpPr>
        <p:spPr>
          <a:xfrm>
            <a:off x="7800975" y="5956300"/>
            <a:ext cx="769938" cy="365125"/>
          </a:xfrm>
          <a:prstGeom prst="rect">
            <a:avLst/>
          </a:prstGeom>
          <a:noFill/>
          <a:ln>
            <a:noFill/>
          </a:ln>
        </p:spPr>
        <p:txBody>
          <a:bodyPr spcFirstLastPara="1" wrap="square" lIns="91425" tIns="45700" rIns="91425" bIns="45700" anchor="ctr" anchorCtr="0">
            <a:noAutofit/>
          </a:bodyPr>
          <a:lstStyle>
            <a:lvl1pPr marL="0" marR="0" lvl="0" indent="0" algn="r">
              <a:spcBef>
                <a:spcPts val="0"/>
              </a:spcBef>
              <a:spcAft>
                <a:spcPts val="0"/>
              </a:spcAft>
              <a:buNone/>
              <a:defRPr sz="900" b="0" i="0" u="none" strike="noStrike" cap="none">
                <a:solidFill>
                  <a:schemeClr val="accent2"/>
                </a:solidFill>
                <a:latin typeface="Gill Sans"/>
                <a:ea typeface="Gill Sans"/>
                <a:cs typeface="Gill Sans"/>
                <a:sym typeface="Gill Sans"/>
              </a:defRPr>
            </a:lvl1pPr>
            <a:lvl2pPr marL="0" marR="0" lvl="1" indent="0" algn="r">
              <a:spcBef>
                <a:spcPts val="0"/>
              </a:spcBef>
              <a:spcAft>
                <a:spcPts val="0"/>
              </a:spcAft>
              <a:buNone/>
              <a:defRPr sz="900" b="0" i="0" u="none" strike="noStrike" cap="none">
                <a:solidFill>
                  <a:schemeClr val="accent2"/>
                </a:solidFill>
                <a:latin typeface="Gill Sans"/>
                <a:ea typeface="Gill Sans"/>
                <a:cs typeface="Gill Sans"/>
                <a:sym typeface="Gill Sans"/>
              </a:defRPr>
            </a:lvl2pPr>
            <a:lvl3pPr marL="0" marR="0" lvl="2" indent="0" algn="r">
              <a:spcBef>
                <a:spcPts val="0"/>
              </a:spcBef>
              <a:spcAft>
                <a:spcPts val="0"/>
              </a:spcAft>
              <a:buNone/>
              <a:defRPr sz="900" b="0" i="0" u="none" strike="noStrike" cap="none">
                <a:solidFill>
                  <a:schemeClr val="accent2"/>
                </a:solidFill>
                <a:latin typeface="Gill Sans"/>
                <a:ea typeface="Gill Sans"/>
                <a:cs typeface="Gill Sans"/>
                <a:sym typeface="Gill Sans"/>
              </a:defRPr>
            </a:lvl3pPr>
            <a:lvl4pPr marL="0" marR="0" lvl="3" indent="0" algn="r">
              <a:spcBef>
                <a:spcPts val="0"/>
              </a:spcBef>
              <a:spcAft>
                <a:spcPts val="0"/>
              </a:spcAft>
              <a:buNone/>
              <a:defRPr sz="900" b="0" i="0" u="none" strike="noStrike" cap="none">
                <a:solidFill>
                  <a:schemeClr val="accent2"/>
                </a:solidFill>
                <a:latin typeface="Gill Sans"/>
                <a:ea typeface="Gill Sans"/>
                <a:cs typeface="Gill Sans"/>
                <a:sym typeface="Gill Sans"/>
              </a:defRPr>
            </a:lvl4pPr>
            <a:lvl5pPr marL="0" marR="0" lvl="4" indent="0" algn="r">
              <a:spcBef>
                <a:spcPts val="0"/>
              </a:spcBef>
              <a:spcAft>
                <a:spcPts val="0"/>
              </a:spcAft>
              <a:buNone/>
              <a:defRPr sz="900" b="0" i="0" u="none" strike="noStrike" cap="none">
                <a:solidFill>
                  <a:schemeClr val="accent2"/>
                </a:solidFill>
                <a:latin typeface="Gill Sans"/>
                <a:ea typeface="Gill Sans"/>
                <a:cs typeface="Gill Sans"/>
                <a:sym typeface="Gill Sans"/>
              </a:defRPr>
            </a:lvl5pPr>
            <a:lvl6pPr marL="0" marR="0" lvl="5" indent="0" algn="r">
              <a:spcBef>
                <a:spcPts val="0"/>
              </a:spcBef>
              <a:spcAft>
                <a:spcPts val="0"/>
              </a:spcAft>
              <a:buNone/>
              <a:defRPr sz="900" b="0" i="0" u="none" strike="noStrike" cap="none">
                <a:solidFill>
                  <a:schemeClr val="accent2"/>
                </a:solidFill>
                <a:latin typeface="Gill Sans"/>
                <a:ea typeface="Gill Sans"/>
                <a:cs typeface="Gill Sans"/>
                <a:sym typeface="Gill Sans"/>
              </a:defRPr>
            </a:lvl6pPr>
            <a:lvl7pPr marL="0" marR="0" lvl="6" indent="0" algn="r">
              <a:spcBef>
                <a:spcPts val="0"/>
              </a:spcBef>
              <a:spcAft>
                <a:spcPts val="0"/>
              </a:spcAft>
              <a:buNone/>
              <a:defRPr sz="900" b="0" i="0" u="none" strike="noStrike" cap="none">
                <a:solidFill>
                  <a:schemeClr val="accent2"/>
                </a:solidFill>
                <a:latin typeface="Gill Sans"/>
                <a:ea typeface="Gill Sans"/>
                <a:cs typeface="Gill Sans"/>
                <a:sym typeface="Gill Sans"/>
              </a:defRPr>
            </a:lvl7pPr>
            <a:lvl8pPr marL="0" marR="0" lvl="7" indent="0" algn="r">
              <a:spcBef>
                <a:spcPts val="0"/>
              </a:spcBef>
              <a:spcAft>
                <a:spcPts val="0"/>
              </a:spcAft>
              <a:buNone/>
              <a:defRPr sz="900" b="0" i="0" u="none" strike="noStrike" cap="none">
                <a:solidFill>
                  <a:schemeClr val="accent2"/>
                </a:solidFill>
                <a:latin typeface="Gill Sans"/>
                <a:ea typeface="Gill Sans"/>
                <a:cs typeface="Gill Sans"/>
                <a:sym typeface="Gill Sans"/>
              </a:defRPr>
            </a:lvl8pPr>
            <a:lvl9pPr marL="0" marR="0" lvl="8" indent="0" algn="r">
              <a:spcBef>
                <a:spcPts val="0"/>
              </a:spcBef>
              <a:spcAft>
                <a:spcPts val="0"/>
              </a:spcAft>
              <a:buNone/>
              <a:defRPr sz="900" b="0" i="0" u="none" strike="noStrike" cap="none">
                <a:solidFill>
                  <a:schemeClr val="accent2"/>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pt-BR"/>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omente título" type="titleOnly">
  <p:cSld name="TITLE_ONLY">
    <p:spTree>
      <p:nvGrpSpPr>
        <p:cNvPr id="1" name="Shape 57"/>
        <p:cNvGrpSpPr/>
        <p:nvPr/>
      </p:nvGrpSpPr>
      <p:grpSpPr>
        <a:xfrm>
          <a:off x="0" y="0"/>
          <a:ext cx="0" cy="0"/>
          <a:chOff x="0" y="0"/>
          <a:chExt cx="0" cy="0"/>
        </a:xfrm>
      </p:grpSpPr>
      <p:sp>
        <p:nvSpPr>
          <p:cNvPr id="58" name="Google Shape;58;p7"/>
          <p:cNvSpPr/>
          <p:nvPr/>
        </p:nvSpPr>
        <p:spPr>
          <a:xfrm>
            <a:off x="447675" y="600075"/>
            <a:ext cx="8239125" cy="10287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7"/>
          <p:cNvSpPr txBox="1">
            <a:spLocks noGrp="1"/>
          </p:cNvSpPr>
          <p:nvPr>
            <p:ph type="title"/>
          </p:nvPr>
        </p:nvSpPr>
        <p:spPr>
          <a:xfrm>
            <a:off x="581192" y="687475"/>
            <a:ext cx="7989752" cy="79731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7"/>
          <p:cNvSpPr txBox="1">
            <a:spLocks noGrp="1"/>
          </p:cNvSpPr>
          <p:nvPr>
            <p:ph type="dt" idx="10"/>
          </p:nvPr>
        </p:nvSpPr>
        <p:spPr>
          <a:xfrm>
            <a:off x="5559425" y="5956300"/>
            <a:ext cx="21336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1" name="Google Shape;61;p7"/>
          <p:cNvSpPr txBox="1">
            <a:spLocks noGrp="1"/>
          </p:cNvSpPr>
          <p:nvPr>
            <p:ph type="ftr" idx="11"/>
          </p:nvPr>
        </p:nvSpPr>
        <p:spPr>
          <a:xfrm>
            <a:off x="581025" y="5951538"/>
            <a:ext cx="48704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2" name="Google Shape;62;p7"/>
          <p:cNvSpPr txBox="1">
            <a:spLocks noGrp="1"/>
          </p:cNvSpPr>
          <p:nvPr>
            <p:ph type="sldNum" idx="12"/>
          </p:nvPr>
        </p:nvSpPr>
        <p:spPr>
          <a:xfrm>
            <a:off x="7800975" y="5956300"/>
            <a:ext cx="769938" cy="365125"/>
          </a:xfrm>
          <a:prstGeom prst="rect">
            <a:avLst/>
          </a:prstGeom>
          <a:noFill/>
          <a:ln>
            <a:noFill/>
          </a:ln>
        </p:spPr>
        <p:txBody>
          <a:bodyPr spcFirstLastPara="1" wrap="square" lIns="91425" tIns="45700" rIns="91425" bIns="45700" anchor="ctr" anchorCtr="0">
            <a:noAutofit/>
          </a:bodyPr>
          <a:lstStyle>
            <a:lvl1pPr marL="0" marR="0" lvl="0" indent="0" algn="r">
              <a:spcBef>
                <a:spcPts val="0"/>
              </a:spcBef>
              <a:spcAft>
                <a:spcPts val="0"/>
              </a:spcAft>
              <a:buNone/>
              <a:defRPr sz="900" b="0" i="0" u="none" strike="noStrike" cap="none">
                <a:solidFill>
                  <a:schemeClr val="accent2"/>
                </a:solidFill>
                <a:latin typeface="Gill Sans"/>
                <a:ea typeface="Gill Sans"/>
                <a:cs typeface="Gill Sans"/>
                <a:sym typeface="Gill Sans"/>
              </a:defRPr>
            </a:lvl1pPr>
            <a:lvl2pPr marL="0" marR="0" lvl="1" indent="0" algn="r">
              <a:spcBef>
                <a:spcPts val="0"/>
              </a:spcBef>
              <a:spcAft>
                <a:spcPts val="0"/>
              </a:spcAft>
              <a:buNone/>
              <a:defRPr sz="900" b="0" i="0" u="none" strike="noStrike" cap="none">
                <a:solidFill>
                  <a:schemeClr val="accent2"/>
                </a:solidFill>
                <a:latin typeface="Gill Sans"/>
                <a:ea typeface="Gill Sans"/>
                <a:cs typeface="Gill Sans"/>
                <a:sym typeface="Gill Sans"/>
              </a:defRPr>
            </a:lvl2pPr>
            <a:lvl3pPr marL="0" marR="0" lvl="2" indent="0" algn="r">
              <a:spcBef>
                <a:spcPts val="0"/>
              </a:spcBef>
              <a:spcAft>
                <a:spcPts val="0"/>
              </a:spcAft>
              <a:buNone/>
              <a:defRPr sz="900" b="0" i="0" u="none" strike="noStrike" cap="none">
                <a:solidFill>
                  <a:schemeClr val="accent2"/>
                </a:solidFill>
                <a:latin typeface="Gill Sans"/>
                <a:ea typeface="Gill Sans"/>
                <a:cs typeface="Gill Sans"/>
                <a:sym typeface="Gill Sans"/>
              </a:defRPr>
            </a:lvl3pPr>
            <a:lvl4pPr marL="0" marR="0" lvl="3" indent="0" algn="r">
              <a:spcBef>
                <a:spcPts val="0"/>
              </a:spcBef>
              <a:spcAft>
                <a:spcPts val="0"/>
              </a:spcAft>
              <a:buNone/>
              <a:defRPr sz="900" b="0" i="0" u="none" strike="noStrike" cap="none">
                <a:solidFill>
                  <a:schemeClr val="accent2"/>
                </a:solidFill>
                <a:latin typeface="Gill Sans"/>
                <a:ea typeface="Gill Sans"/>
                <a:cs typeface="Gill Sans"/>
                <a:sym typeface="Gill Sans"/>
              </a:defRPr>
            </a:lvl4pPr>
            <a:lvl5pPr marL="0" marR="0" lvl="4" indent="0" algn="r">
              <a:spcBef>
                <a:spcPts val="0"/>
              </a:spcBef>
              <a:spcAft>
                <a:spcPts val="0"/>
              </a:spcAft>
              <a:buNone/>
              <a:defRPr sz="900" b="0" i="0" u="none" strike="noStrike" cap="none">
                <a:solidFill>
                  <a:schemeClr val="accent2"/>
                </a:solidFill>
                <a:latin typeface="Gill Sans"/>
                <a:ea typeface="Gill Sans"/>
                <a:cs typeface="Gill Sans"/>
                <a:sym typeface="Gill Sans"/>
              </a:defRPr>
            </a:lvl5pPr>
            <a:lvl6pPr marL="0" marR="0" lvl="5" indent="0" algn="r">
              <a:spcBef>
                <a:spcPts val="0"/>
              </a:spcBef>
              <a:spcAft>
                <a:spcPts val="0"/>
              </a:spcAft>
              <a:buNone/>
              <a:defRPr sz="900" b="0" i="0" u="none" strike="noStrike" cap="none">
                <a:solidFill>
                  <a:schemeClr val="accent2"/>
                </a:solidFill>
                <a:latin typeface="Gill Sans"/>
                <a:ea typeface="Gill Sans"/>
                <a:cs typeface="Gill Sans"/>
                <a:sym typeface="Gill Sans"/>
              </a:defRPr>
            </a:lvl6pPr>
            <a:lvl7pPr marL="0" marR="0" lvl="6" indent="0" algn="r">
              <a:spcBef>
                <a:spcPts val="0"/>
              </a:spcBef>
              <a:spcAft>
                <a:spcPts val="0"/>
              </a:spcAft>
              <a:buNone/>
              <a:defRPr sz="900" b="0" i="0" u="none" strike="noStrike" cap="none">
                <a:solidFill>
                  <a:schemeClr val="accent2"/>
                </a:solidFill>
                <a:latin typeface="Gill Sans"/>
                <a:ea typeface="Gill Sans"/>
                <a:cs typeface="Gill Sans"/>
                <a:sym typeface="Gill Sans"/>
              </a:defRPr>
            </a:lvl7pPr>
            <a:lvl8pPr marL="0" marR="0" lvl="7" indent="0" algn="r">
              <a:spcBef>
                <a:spcPts val="0"/>
              </a:spcBef>
              <a:spcAft>
                <a:spcPts val="0"/>
              </a:spcAft>
              <a:buNone/>
              <a:defRPr sz="900" b="0" i="0" u="none" strike="noStrike" cap="none">
                <a:solidFill>
                  <a:schemeClr val="accent2"/>
                </a:solidFill>
                <a:latin typeface="Gill Sans"/>
                <a:ea typeface="Gill Sans"/>
                <a:cs typeface="Gill Sans"/>
                <a:sym typeface="Gill Sans"/>
              </a:defRPr>
            </a:lvl8pPr>
            <a:lvl9pPr marL="0" marR="0" lvl="8" indent="0" algn="r">
              <a:spcBef>
                <a:spcPts val="0"/>
              </a:spcBef>
              <a:spcAft>
                <a:spcPts val="0"/>
              </a:spcAft>
              <a:buNone/>
              <a:defRPr sz="900" b="0" i="0" u="none" strike="noStrike" cap="none">
                <a:solidFill>
                  <a:schemeClr val="accent2"/>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pt-BR"/>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Em branco" type="blank">
  <p:cSld name="BLANK">
    <p:spTree>
      <p:nvGrpSpPr>
        <p:cNvPr id="1" name="Shape 63"/>
        <p:cNvGrpSpPr/>
        <p:nvPr/>
      </p:nvGrpSpPr>
      <p:grpSpPr>
        <a:xfrm>
          <a:off x="0" y="0"/>
          <a:ext cx="0" cy="0"/>
          <a:chOff x="0" y="0"/>
          <a:chExt cx="0" cy="0"/>
        </a:xfrm>
      </p:grpSpPr>
      <p:sp>
        <p:nvSpPr>
          <p:cNvPr id="64" name="Google Shape;64;p8"/>
          <p:cNvSpPr txBox="1">
            <a:spLocks noGrp="1"/>
          </p:cNvSpPr>
          <p:nvPr>
            <p:ph type="dt" idx="10"/>
          </p:nvPr>
        </p:nvSpPr>
        <p:spPr>
          <a:xfrm>
            <a:off x="5559425" y="5956300"/>
            <a:ext cx="21336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5" name="Google Shape;65;p8"/>
          <p:cNvSpPr txBox="1">
            <a:spLocks noGrp="1"/>
          </p:cNvSpPr>
          <p:nvPr>
            <p:ph type="ftr" idx="11"/>
          </p:nvPr>
        </p:nvSpPr>
        <p:spPr>
          <a:xfrm>
            <a:off x="581025" y="5951538"/>
            <a:ext cx="48704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8"/>
          <p:cNvSpPr txBox="1">
            <a:spLocks noGrp="1"/>
          </p:cNvSpPr>
          <p:nvPr>
            <p:ph type="sldNum" idx="12"/>
          </p:nvPr>
        </p:nvSpPr>
        <p:spPr>
          <a:xfrm>
            <a:off x="7800975" y="5956300"/>
            <a:ext cx="769938" cy="365125"/>
          </a:xfrm>
          <a:prstGeom prst="rect">
            <a:avLst/>
          </a:prstGeom>
          <a:noFill/>
          <a:ln>
            <a:noFill/>
          </a:ln>
        </p:spPr>
        <p:txBody>
          <a:bodyPr spcFirstLastPara="1" wrap="square" lIns="91425" tIns="45700" rIns="91425" bIns="45700" anchor="ctr" anchorCtr="0">
            <a:noAutofit/>
          </a:bodyPr>
          <a:lstStyle>
            <a:lvl1pPr marL="0" marR="0" lvl="0" indent="0" algn="r">
              <a:spcBef>
                <a:spcPts val="0"/>
              </a:spcBef>
              <a:spcAft>
                <a:spcPts val="0"/>
              </a:spcAft>
              <a:buNone/>
              <a:defRPr sz="900" b="0" i="0" u="none" strike="noStrike" cap="none">
                <a:solidFill>
                  <a:schemeClr val="accent2"/>
                </a:solidFill>
                <a:latin typeface="Gill Sans"/>
                <a:ea typeface="Gill Sans"/>
                <a:cs typeface="Gill Sans"/>
                <a:sym typeface="Gill Sans"/>
              </a:defRPr>
            </a:lvl1pPr>
            <a:lvl2pPr marL="0" marR="0" lvl="1" indent="0" algn="r">
              <a:spcBef>
                <a:spcPts val="0"/>
              </a:spcBef>
              <a:spcAft>
                <a:spcPts val="0"/>
              </a:spcAft>
              <a:buNone/>
              <a:defRPr sz="900" b="0" i="0" u="none" strike="noStrike" cap="none">
                <a:solidFill>
                  <a:schemeClr val="accent2"/>
                </a:solidFill>
                <a:latin typeface="Gill Sans"/>
                <a:ea typeface="Gill Sans"/>
                <a:cs typeface="Gill Sans"/>
                <a:sym typeface="Gill Sans"/>
              </a:defRPr>
            </a:lvl2pPr>
            <a:lvl3pPr marL="0" marR="0" lvl="2" indent="0" algn="r">
              <a:spcBef>
                <a:spcPts val="0"/>
              </a:spcBef>
              <a:spcAft>
                <a:spcPts val="0"/>
              </a:spcAft>
              <a:buNone/>
              <a:defRPr sz="900" b="0" i="0" u="none" strike="noStrike" cap="none">
                <a:solidFill>
                  <a:schemeClr val="accent2"/>
                </a:solidFill>
                <a:latin typeface="Gill Sans"/>
                <a:ea typeface="Gill Sans"/>
                <a:cs typeface="Gill Sans"/>
                <a:sym typeface="Gill Sans"/>
              </a:defRPr>
            </a:lvl3pPr>
            <a:lvl4pPr marL="0" marR="0" lvl="3" indent="0" algn="r">
              <a:spcBef>
                <a:spcPts val="0"/>
              </a:spcBef>
              <a:spcAft>
                <a:spcPts val="0"/>
              </a:spcAft>
              <a:buNone/>
              <a:defRPr sz="900" b="0" i="0" u="none" strike="noStrike" cap="none">
                <a:solidFill>
                  <a:schemeClr val="accent2"/>
                </a:solidFill>
                <a:latin typeface="Gill Sans"/>
                <a:ea typeface="Gill Sans"/>
                <a:cs typeface="Gill Sans"/>
                <a:sym typeface="Gill Sans"/>
              </a:defRPr>
            </a:lvl4pPr>
            <a:lvl5pPr marL="0" marR="0" lvl="4" indent="0" algn="r">
              <a:spcBef>
                <a:spcPts val="0"/>
              </a:spcBef>
              <a:spcAft>
                <a:spcPts val="0"/>
              </a:spcAft>
              <a:buNone/>
              <a:defRPr sz="900" b="0" i="0" u="none" strike="noStrike" cap="none">
                <a:solidFill>
                  <a:schemeClr val="accent2"/>
                </a:solidFill>
                <a:latin typeface="Gill Sans"/>
                <a:ea typeface="Gill Sans"/>
                <a:cs typeface="Gill Sans"/>
                <a:sym typeface="Gill Sans"/>
              </a:defRPr>
            </a:lvl5pPr>
            <a:lvl6pPr marL="0" marR="0" lvl="5" indent="0" algn="r">
              <a:spcBef>
                <a:spcPts val="0"/>
              </a:spcBef>
              <a:spcAft>
                <a:spcPts val="0"/>
              </a:spcAft>
              <a:buNone/>
              <a:defRPr sz="900" b="0" i="0" u="none" strike="noStrike" cap="none">
                <a:solidFill>
                  <a:schemeClr val="accent2"/>
                </a:solidFill>
                <a:latin typeface="Gill Sans"/>
                <a:ea typeface="Gill Sans"/>
                <a:cs typeface="Gill Sans"/>
                <a:sym typeface="Gill Sans"/>
              </a:defRPr>
            </a:lvl6pPr>
            <a:lvl7pPr marL="0" marR="0" lvl="6" indent="0" algn="r">
              <a:spcBef>
                <a:spcPts val="0"/>
              </a:spcBef>
              <a:spcAft>
                <a:spcPts val="0"/>
              </a:spcAft>
              <a:buNone/>
              <a:defRPr sz="900" b="0" i="0" u="none" strike="noStrike" cap="none">
                <a:solidFill>
                  <a:schemeClr val="accent2"/>
                </a:solidFill>
                <a:latin typeface="Gill Sans"/>
                <a:ea typeface="Gill Sans"/>
                <a:cs typeface="Gill Sans"/>
                <a:sym typeface="Gill Sans"/>
              </a:defRPr>
            </a:lvl7pPr>
            <a:lvl8pPr marL="0" marR="0" lvl="7" indent="0" algn="r">
              <a:spcBef>
                <a:spcPts val="0"/>
              </a:spcBef>
              <a:spcAft>
                <a:spcPts val="0"/>
              </a:spcAft>
              <a:buNone/>
              <a:defRPr sz="900" b="0" i="0" u="none" strike="noStrike" cap="none">
                <a:solidFill>
                  <a:schemeClr val="accent2"/>
                </a:solidFill>
                <a:latin typeface="Gill Sans"/>
                <a:ea typeface="Gill Sans"/>
                <a:cs typeface="Gill Sans"/>
                <a:sym typeface="Gill Sans"/>
              </a:defRPr>
            </a:lvl8pPr>
            <a:lvl9pPr marL="0" marR="0" lvl="8" indent="0" algn="r">
              <a:spcBef>
                <a:spcPts val="0"/>
              </a:spcBef>
              <a:spcAft>
                <a:spcPts val="0"/>
              </a:spcAft>
              <a:buNone/>
              <a:defRPr sz="900" b="0" i="0" u="none" strike="noStrike" cap="none">
                <a:solidFill>
                  <a:schemeClr val="accent2"/>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pt-BR"/>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údo com Legenda" type="objTx">
  <p:cSld name="OBJECT_WITH_CAPTION_TEXT">
    <p:spTree>
      <p:nvGrpSpPr>
        <p:cNvPr id="1" name="Shape 67"/>
        <p:cNvGrpSpPr/>
        <p:nvPr/>
      </p:nvGrpSpPr>
      <p:grpSpPr>
        <a:xfrm>
          <a:off x="0" y="0"/>
          <a:ext cx="0" cy="0"/>
          <a:chOff x="0" y="0"/>
          <a:chExt cx="0" cy="0"/>
        </a:xfrm>
      </p:grpSpPr>
      <p:sp>
        <p:nvSpPr>
          <p:cNvPr id="68" name="Google Shape;68;p9"/>
          <p:cNvSpPr/>
          <p:nvPr/>
        </p:nvSpPr>
        <p:spPr>
          <a:xfrm>
            <a:off x="452438" y="5141913"/>
            <a:ext cx="8239125" cy="1274762"/>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9"/>
          <p:cNvSpPr txBox="1">
            <a:spLocks noGrp="1"/>
          </p:cNvSpPr>
          <p:nvPr>
            <p:ph type="title"/>
          </p:nvPr>
        </p:nvSpPr>
        <p:spPr>
          <a:xfrm>
            <a:off x="581352" y="5262296"/>
            <a:ext cx="3536625" cy="689514"/>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SzPts val="1400"/>
              <a:buNone/>
              <a:defRPr sz="2000" b="0">
                <a:solidFill>
                  <a:srgbClr val="0087EB"/>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9"/>
          <p:cNvSpPr txBox="1">
            <a:spLocks noGrp="1"/>
          </p:cNvSpPr>
          <p:nvPr>
            <p:ph type="body" idx="1"/>
          </p:nvPr>
        </p:nvSpPr>
        <p:spPr>
          <a:xfrm>
            <a:off x="446399" y="601200"/>
            <a:ext cx="8240400" cy="4204800"/>
          </a:xfrm>
          <a:prstGeom prst="rect">
            <a:avLst/>
          </a:prstGeom>
          <a:noFill/>
          <a:ln>
            <a:noFill/>
          </a:ln>
        </p:spPr>
        <p:txBody>
          <a:bodyPr spcFirstLastPara="1" wrap="square" lIns="91425" tIns="45700" rIns="91425" bIns="45700" anchor="ctr" anchorCtr="0">
            <a:normAutofit/>
          </a:bodyPr>
          <a:lstStyle>
            <a:lvl1pPr marL="457200" lvl="0" indent="-345440" algn="l">
              <a:spcBef>
                <a:spcPts val="400"/>
              </a:spcBef>
              <a:spcAft>
                <a:spcPts val="0"/>
              </a:spcAft>
              <a:buSzPts val="1840"/>
              <a:buChar char="◼"/>
              <a:defRPr sz="2000">
                <a:solidFill>
                  <a:schemeClr val="dk2"/>
                </a:solidFill>
              </a:defRPr>
            </a:lvl1pPr>
            <a:lvl2pPr marL="914400" lvl="1" indent="-333756" algn="l">
              <a:spcBef>
                <a:spcPts val="600"/>
              </a:spcBef>
              <a:spcAft>
                <a:spcPts val="0"/>
              </a:spcAft>
              <a:buSzPts val="1656"/>
              <a:buChar char="◼"/>
              <a:defRPr sz="1800">
                <a:solidFill>
                  <a:schemeClr val="dk2"/>
                </a:solidFill>
              </a:defRPr>
            </a:lvl2pPr>
            <a:lvl3pPr marL="1371600" lvl="2" indent="-322072" algn="l">
              <a:spcBef>
                <a:spcPts val="600"/>
              </a:spcBef>
              <a:spcAft>
                <a:spcPts val="0"/>
              </a:spcAft>
              <a:buSzPts val="1472"/>
              <a:buChar char="◼"/>
              <a:defRPr sz="1600">
                <a:solidFill>
                  <a:schemeClr val="dk2"/>
                </a:solidFill>
              </a:defRPr>
            </a:lvl3pPr>
            <a:lvl4pPr marL="1828800" lvl="3" indent="-310388" algn="l">
              <a:spcBef>
                <a:spcPts val="600"/>
              </a:spcBef>
              <a:spcAft>
                <a:spcPts val="0"/>
              </a:spcAft>
              <a:buSzPts val="1288"/>
              <a:buChar char="◼"/>
              <a:defRPr sz="1400">
                <a:solidFill>
                  <a:schemeClr val="dk2"/>
                </a:solidFill>
              </a:defRPr>
            </a:lvl4pPr>
            <a:lvl5pPr marL="2286000" lvl="4" indent="-310388" algn="l">
              <a:spcBef>
                <a:spcPts val="600"/>
              </a:spcBef>
              <a:spcAft>
                <a:spcPts val="0"/>
              </a:spcAft>
              <a:buSzPts val="1288"/>
              <a:buChar char="◼"/>
              <a:defRPr sz="1400">
                <a:solidFill>
                  <a:schemeClr val="dk2"/>
                </a:solidFill>
              </a:defRPr>
            </a:lvl5pPr>
            <a:lvl6pPr marL="2743200" lvl="5" indent="-310388" algn="l">
              <a:spcBef>
                <a:spcPts val="600"/>
              </a:spcBef>
              <a:spcAft>
                <a:spcPts val="0"/>
              </a:spcAft>
              <a:buSzPts val="1288"/>
              <a:buChar char="◼"/>
              <a:defRPr sz="1400">
                <a:solidFill>
                  <a:schemeClr val="dk2"/>
                </a:solidFill>
              </a:defRPr>
            </a:lvl6pPr>
            <a:lvl7pPr marL="3200400" lvl="6" indent="-310388" algn="l">
              <a:spcBef>
                <a:spcPts val="600"/>
              </a:spcBef>
              <a:spcAft>
                <a:spcPts val="0"/>
              </a:spcAft>
              <a:buSzPts val="1288"/>
              <a:buChar char="◼"/>
              <a:defRPr sz="1400">
                <a:solidFill>
                  <a:schemeClr val="dk2"/>
                </a:solidFill>
              </a:defRPr>
            </a:lvl7pPr>
            <a:lvl8pPr marL="3657600" lvl="7" indent="-310388" algn="l">
              <a:spcBef>
                <a:spcPts val="600"/>
              </a:spcBef>
              <a:spcAft>
                <a:spcPts val="0"/>
              </a:spcAft>
              <a:buSzPts val="1288"/>
              <a:buChar char="◼"/>
              <a:defRPr sz="1400">
                <a:solidFill>
                  <a:schemeClr val="dk2"/>
                </a:solidFill>
              </a:defRPr>
            </a:lvl8pPr>
            <a:lvl9pPr marL="4114800" lvl="8" indent="-310388" algn="l">
              <a:spcBef>
                <a:spcPts val="600"/>
              </a:spcBef>
              <a:spcAft>
                <a:spcPts val="600"/>
              </a:spcAft>
              <a:buSzPts val="1288"/>
              <a:buChar char="◼"/>
              <a:defRPr sz="1400">
                <a:solidFill>
                  <a:schemeClr val="dk2"/>
                </a:solidFill>
              </a:defRPr>
            </a:lvl9pPr>
          </a:lstStyle>
          <a:p>
            <a:endParaRPr/>
          </a:p>
        </p:txBody>
      </p:sp>
      <p:sp>
        <p:nvSpPr>
          <p:cNvPr id="71" name="Google Shape;71;p9"/>
          <p:cNvSpPr txBox="1">
            <a:spLocks noGrp="1"/>
          </p:cNvSpPr>
          <p:nvPr>
            <p:ph type="body" idx="2"/>
          </p:nvPr>
        </p:nvSpPr>
        <p:spPr>
          <a:xfrm>
            <a:off x="4305617" y="5262295"/>
            <a:ext cx="4265327" cy="689515"/>
          </a:xfrm>
          <a:prstGeom prst="rect">
            <a:avLst/>
          </a:prstGeom>
          <a:noFill/>
          <a:ln>
            <a:noFill/>
          </a:ln>
        </p:spPr>
        <p:txBody>
          <a:bodyPr spcFirstLastPara="1" wrap="square" lIns="91425" tIns="45700" rIns="91425" bIns="45700" anchor="ctr" anchorCtr="0">
            <a:normAutofit/>
          </a:bodyPr>
          <a:lstStyle>
            <a:lvl1pPr marL="457200" lvl="0" indent="-228600" algn="r">
              <a:spcBef>
                <a:spcPts val="220"/>
              </a:spcBef>
              <a:spcAft>
                <a:spcPts val="0"/>
              </a:spcAft>
              <a:buSzPts val="1012"/>
              <a:buNone/>
              <a:defRPr sz="1100">
                <a:solidFill>
                  <a:schemeClr val="lt1"/>
                </a:solidFill>
              </a:defRPr>
            </a:lvl1pPr>
            <a:lvl2pPr marL="914400" lvl="1" indent="-228600" algn="l">
              <a:spcBef>
                <a:spcPts val="600"/>
              </a:spcBef>
              <a:spcAft>
                <a:spcPts val="0"/>
              </a:spcAft>
              <a:buSzPts val="1012"/>
              <a:buNone/>
              <a:defRPr sz="1100"/>
            </a:lvl2pPr>
            <a:lvl3pPr marL="1371600" lvl="2" indent="-228600" algn="l">
              <a:spcBef>
                <a:spcPts val="600"/>
              </a:spcBef>
              <a:spcAft>
                <a:spcPts val="0"/>
              </a:spcAft>
              <a:buSzPts val="920"/>
              <a:buNone/>
              <a:defRPr sz="1000"/>
            </a:lvl3pPr>
            <a:lvl4pPr marL="1828800" lvl="3" indent="-228600" algn="l">
              <a:spcBef>
                <a:spcPts val="600"/>
              </a:spcBef>
              <a:spcAft>
                <a:spcPts val="0"/>
              </a:spcAft>
              <a:buSzPts val="828"/>
              <a:buNone/>
              <a:defRPr sz="900"/>
            </a:lvl4pPr>
            <a:lvl5pPr marL="2286000" lvl="4" indent="-228600" algn="l">
              <a:spcBef>
                <a:spcPts val="600"/>
              </a:spcBef>
              <a:spcAft>
                <a:spcPts val="0"/>
              </a:spcAft>
              <a:buSzPts val="828"/>
              <a:buNone/>
              <a:defRPr sz="900"/>
            </a:lvl5pPr>
            <a:lvl6pPr marL="2743200" lvl="5" indent="-228600" algn="l">
              <a:spcBef>
                <a:spcPts val="600"/>
              </a:spcBef>
              <a:spcAft>
                <a:spcPts val="0"/>
              </a:spcAft>
              <a:buSzPts val="828"/>
              <a:buNone/>
              <a:defRPr sz="900"/>
            </a:lvl6pPr>
            <a:lvl7pPr marL="3200400" lvl="6" indent="-228600" algn="l">
              <a:spcBef>
                <a:spcPts val="600"/>
              </a:spcBef>
              <a:spcAft>
                <a:spcPts val="0"/>
              </a:spcAft>
              <a:buSzPts val="828"/>
              <a:buNone/>
              <a:defRPr sz="900"/>
            </a:lvl7pPr>
            <a:lvl8pPr marL="3657600" lvl="7" indent="-228600" algn="l">
              <a:spcBef>
                <a:spcPts val="600"/>
              </a:spcBef>
              <a:spcAft>
                <a:spcPts val="0"/>
              </a:spcAft>
              <a:buSzPts val="828"/>
              <a:buNone/>
              <a:defRPr sz="900"/>
            </a:lvl8pPr>
            <a:lvl9pPr marL="4114800" lvl="8" indent="-228600" algn="l">
              <a:spcBef>
                <a:spcPts val="600"/>
              </a:spcBef>
              <a:spcAft>
                <a:spcPts val="600"/>
              </a:spcAft>
              <a:buSzPts val="828"/>
              <a:buNone/>
              <a:defRPr sz="900"/>
            </a:lvl9pPr>
          </a:lstStyle>
          <a:p>
            <a:endParaRPr/>
          </a:p>
        </p:txBody>
      </p:sp>
      <p:sp>
        <p:nvSpPr>
          <p:cNvPr id="72" name="Google Shape;72;p9"/>
          <p:cNvSpPr txBox="1">
            <a:spLocks noGrp="1"/>
          </p:cNvSpPr>
          <p:nvPr>
            <p:ph type="dt" idx="10"/>
          </p:nvPr>
        </p:nvSpPr>
        <p:spPr>
          <a:xfrm>
            <a:off x="5559425" y="5956300"/>
            <a:ext cx="21336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solidFill>
                  <a:srgbClr val="0087EB"/>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9"/>
          <p:cNvSpPr txBox="1">
            <a:spLocks noGrp="1"/>
          </p:cNvSpPr>
          <p:nvPr>
            <p:ph type="ftr" idx="11"/>
          </p:nvPr>
        </p:nvSpPr>
        <p:spPr>
          <a:xfrm>
            <a:off x="581025" y="5951538"/>
            <a:ext cx="48704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rgbClr val="0087EB"/>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4" name="Google Shape;74;p9"/>
          <p:cNvSpPr txBox="1">
            <a:spLocks noGrp="1"/>
          </p:cNvSpPr>
          <p:nvPr>
            <p:ph type="sldNum" idx="12"/>
          </p:nvPr>
        </p:nvSpPr>
        <p:spPr>
          <a:xfrm>
            <a:off x="7800975" y="5956300"/>
            <a:ext cx="769938" cy="365125"/>
          </a:xfrm>
          <a:prstGeom prst="rect">
            <a:avLst/>
          </a:prstGeom>
          <a:noFill/>
          <a:ln>
            <a:noFill/>
          </a:ln>
        </p:spPr>
        <p:txBody>
          <a:bodyPr spcFirstLastPara="1" wrap="square" lIns="91425" tIns="45700" rIns="91425" bIns="45700" anchor="ctr" anchorCtr="0">
            <a:noAutofit/>
          </a:bodyPr>
          <a:lstStyle>
            <a:lvl1pPr marL="0" marR="0" lvl="0" indent="0" algn="r">
              <a:spcBef>
                <a:spcPts val="0"/>
              </a:spcBef>
              <a:spcAft>
                <a:spcPts val="0"/>
              </a:spcAft>
              <a:buNone/>
              <a:defRPr sz="900" b="0" i="0" u="none" strike="noStrike" cap="none">
                <a:solidFill>
                  <a:srgbClr val="0087EB"/>
                </a:solidFill>
                <a:latin typeface="Gill Sans"/>
                <a:ea typeface="Gill Sans"/>
                <a:cs typeface="Gill Sans"/>
                <a:sym typeface="Gill Sans"/>
              </a:defRPr>
            </a:lvl1pPr>
            <a:lvl2pPr marL="0" marR="0" lvl="1" indent="0" algn="r">
              <a:spcBef>
                <a:spcPts val="0"/>
              </a:spcBef>
              <a:spcAft>
                <a:spcPts val="0"/>
              </a:spcAft>
              <a:buNone/>
              <a:defRPr sz="900" b="0" i="0" u="none" strike="noStrike" cap="none">
                <a:solidFill>
                  <a:srgbClr val="0087EB"/>
                </a:solidFill>
                <a:latin typeface="Gill Sans"/>
                <a:ea typeface="Gill Sans"/>
                <a:cs typeface="Gill Sans"/>
                <a:sym typeface="Gill Sans"/>
              </a:defRPr>
            </a:lvl2pPr>
            <a:lvl3pPr marL="0" marR="0" lvl="2" indent="0" algn="r">
              <a:spcBef>
                <a:spcPts val="0"/>
              </a:spcBef>
              <a:spcAft>
                <a:spcPts val="0"/>
              </a:spcAft>
              <a:buNone/>
              <a:defRPr sz="900" b="0" i="0" u="none" strike="noStrike" cap="none">
                <a:solidFill>
                  <a:srgbClr val="0087EB"/>
                </a:solidFill>
                <a:latin typeface="Gill Sans"/>
                <a:ea typeface="Gill Sans"/>
                <a:cs typeface="Gill Sans"/>
                <a:sym typeface="Gill Sans"/>
              </a:defRPr>
            </a:lvl3pPr>
            <a:lvl4pPr marL="0" marR="0" lvl="3" indent="0" algn="r">
              <a:spcBef>
                <a:spcPts val="0"/>
              </a:spcBef>
              <a:spcAft>
                <a:spcPts val="0"/>
              </a:spcAft>
              <a:buNone/>
              <a:defRPr sz="900" b="0" i="0" u="none" strike="noStrike" cap="none">
                <a:solidFill>
                  <a:srgbClr val="0087EB"/>
                </a:solidFill>
                <a:latin typeface="Gill Sans"/>
                <a:ea typeface="Gill Sans"/>
                <a:cs typeface="Gill Sans"/>
                <a:sym typeface="Gill Sans"/>
              </a:defRPr>
            </a:lvl4pPr>
            <a:lvl5pPr marL="0" marR="0" lvl="4" indent="0" algn="r">
              <a:spcBef>
                <a:spcPts val="0"/>
              </a:spcBef>
              <a:spcAft>
                <a:spcPts val="0"/>
              </a:spcAft>
              <a:buNone/>
              <a:defRPr sz="900" b="0" i="0" u="none" strike="noStrike" cap="none">
                <a:solidFill>
                  <a:srgbClr val="0087EB"/>
                </a:solidFill>
                <a:latin typeface="Gill Sans"/>
                <a:ea typeface="Gill Sans"/>
                <a:cs typeface="Gill Sans"/>
                <a:sym typeface="Gill Sans"/>
              </a:defRPr>
            </a:lvl5pPr>
            <a:lvl6pPr marL="0" marR="0" lvl="5" indent="0" algn="r">
              <a:spcBef>
                <a:spcPts val="0"/>
              </a:spcBef>
              <a:spcAft>
                <a:spcPts val="0"/>
              </a:spcAft>
              <a:buNone/>
              <a:defRPr sz="900" b="0" i="0" u="none" strike="noStrike" cap="none">
                <a:solidFill>
                  <a:srgbClr val="0087EB"/>
                </a:solidFill>
                <a:latin typeface="Gill Sans"/>
                <a:ea typeface="Gill Sans"/>
                <a:cs typeface="Gill Sans"/>
                <a:sym typeface="Gill Sans"/>
              </a:defRPr>
            </a:lvl6pPr>
            <a:lvl7pPr marL="0" marR="0" lvl="6" indent="0" algn="r">
              <a:spcBef>
                <a:spcPts val="0"/>
              </a:spcBef>
              <a:spcAft>
                <a:spcPts val="0"/>
              </a:spcAft>
              <a:buNone/>
              <a:defRPr sz="900" b="0" i="0" u="none" strike="noStrike" cap="none">
                <a:solidFill>
                  <a:srgbClr val="0087EB"/>
                </a:solidFill>
                <a:latin typeface="Gill Sans"/>
                <a:ea typeface="Gill Sans"/>
                <a:cs typeface="Gill Sans"/>
                <a:sym typeface="Gill Sans"/>
              </a:defRPr>
            </a:lvl7pPr>
            <a:lvl8pPr marL="0" marR="0" lvl="7" indent="0" algn="r">
              <a:spcBef>
                <a:spcPts val="0"/>
              </a:spcBef>
              <a:spcAft>
                <a:spcPts val="0"/>
              </a:spcAft>
              <a:buNone/>
              <a:defRPr sz="900" b="0" i="0" u="none" strike="noStrike" cap="none">
                <a:solidFill>
                  <a:srgbClr val="0087EB"/>
                </a:solidFill>
                <a:latin typeface="Gill Sans"/>
                <a:ea typeface="Gill Sans"/>
                <a:cs typeface="Gill Sans"/>
                <a:sym typeface="Gill Sans"/>
              </a:defRPr>
            </a:lvl8pPr>
            <a:lvl9pPr marL="0" marR="0" lvl="8" indent="0" algn="r">
              <a:spcBef>
                <a:spcPts val="0"/>
              </a:spcBef>
              <a:spcAft>
                <a:spcPts val="0"/>
              </a:spcAft>
              <a:buNone/>
              <a:defRPr sz="900" b="0" i="0" u="none" strike="noStrike" cap="none">
                <a:solidFill>
                  <a:srgbClr val="0087EB"/>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pt-BR"/>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agem com Legenda" type="picTx">
  <p:cSld name="PICTURE_WITH_CAPTION_TEXT">
    <p:spTree>
      <p:nvGrpSpPr>
        <p:cNvPr id="1" name="Shape 75"/>
        <p:cNvGrpSpPr/>
        <p:nvPr/>
      </p:nvGrpSpPr>
      <p:grpSpPr>
        <a:xfrm>
          <a:off x="0" y="0"/>
          <a:ext cx="0" cy="0"/>
          <a:chOff x="0" y="0"/>
          <a:chExt cx="0" cy="0"/>
        </a:xfrm>
      </p:grpSpPr>
      <p:sp>
        <p:nvSpPr>
          <p:cNvPr id="76" name="Google Shape;76;p10"/>
          <p:cNvSpPr txBox="1">
            <a:spLocks noGrp="1"/>
          </p:cNvSpPr>
          <p:nvPr>
            <p:ph type="title"/>
          </p:nvPr>
        </p:nvSpPr>
        <p:spPr>
          <a:xfrm>
            <a:off x="581192" y="4693389"/>
            <a:ext cx="7989752"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SzPts val="1400"/>
              <a:buNone/>
              <a:defRPr sz="2400" b="0">
                <a:solidFill>
                  <a:schemeClr val="accen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0"/>
          <p:cNvSpPr>
            <a:spLocks noGrp="1"/>
          </p:cNvSpPr>
          <p:nvPr>
            <p:ph type="pic" idx="2"/>
          </p:nvPr>
        </p:nvSpPr>
        <p:spPr>
          <a:xfrm>
            <a:off x="448093" y="599725"/>
            <a:ext cx="8238706" cy="3557252"/>
          </a:xfrm>
          <a:prstGeom prst="rect">
            <a:avLst/>
          </a:prstGeom>
          <a:noFill/>
          <a:ln>
            <a:noFill/>
          </a:ln>
        </p:spPr>
        <p:txBody>
          <a:bodyPr spcFirstLastPara="1" wrap="square" lIns="91425" tIns="45700" rIns="91425" bIns="45700" anchor="t" anchorCtr="0">
            <a:noAutofit/>
          </a:bodyPr>
          <a:lstStyle>
            <a:lvl1pPr marR="0" lvl="0" algn="ctr" rtl="0">
              <a:spcBef>
                <a:spcPts val="320"/>
              </a:spcBef>
              <a:spcAft>
                <a:spcPts val="0"/>
              </a:spcAft>
              <a:buClr>
                <a:schemeClr val="accent2"/>
              </a:buClr>
              <a:buSzPts val="1472"/>
              <a:buFont typeface="Noto Sans Symbols"/>
              <a:buNone/>
              <a:defRPr sz="1600" b="0" i="0" u="none" strike="noStrike" cap="none">
                <a:solidFill>
                  <a:schemeClr val="dk2"/>
                </a:solidFill>
                <a:latin typeface="Gill Sans"/>
                <a:ea typeface="Gill Sans"/>
                <a:cs typeface="Gill Sans"/>
                <a:sym typeface="Gill Sans"/>
              </a:defRPr>
            </a:lvl1pPr>
            <a:lvl2pPr marR="0" lvl="1" algn="l" rtl="0">
              <a:spcBef>
                <a:spcPts val="600"/>
              </a:spcBef>
              <a:spcAft>
                <a:spcPts val="0"/>
              </a:spcAft>
              <a:buClr>
                <a:schemeClr val="accent2"/>
              </a:buClr>
              <a:buSzPts val="1472"/>
              <a:buFont typeface="Noto Sans Symbols"/>
              <a:buNone/>
              <a:defRPr sz="1600" b="0" i="0" u="none" strike="noStrike" cap="none">
                <a:solidFill>
                  <a:schemeClr val="dk2"/>
                </a:solidFill>
                <a:latin typeface="Gill Sans"/>
                <a:ea typeface="Gill Sans"/>
                <a:cs typeface="Gill Sans"/>
                <a:sym typeface="Gill Sans"/>
              </a:defRPr>
            </a:lvl2pPr>
            <a:lvl3pPr marR="0" lvl="2" algn="l" rtl="0">
              <a:spcBef>
                <a:spcPts val="600"/>
              </a:spcBef>
              <a:spcAft>
                <a:spcPts val="0"/>
              </a:spcAft>
              <a:buClr>
                <a:schemeClr val="accent2"/>
              </a:buClr>
              <a:buSzPts val="1472"/>
              <a:buFont typeface="Noto Sans Symbols"/>
              <a:buNone/>
              <a:defRPr sz="1600" b="0" i="0" u="none" strike="noStrike" cap="none">
                <a:solidFill>
                  <a:schemeClr val="dk2"/>
                </a:solidFill>
                <a:latin typeface="Gill Sans"/>
                <a:ea typeface="Gill Sans"/>
                <a:cs typeface="Gill Sans"/>
                <a:sym typeface="Gill Sans"/>
              </a:defRPr>
            </a:lvl3pPr>
            <a:lvl4pPr marR="0" lvl="3" algn="l" rtl="0">
              <a:spcBef>
                <a:spcPts val="600"/>
              </a:spcBef>
              <a:spcAft>
                <a:spcPts val="0"/>
              </a:spcAft>
              <a:buClr>
                <a:schemeClr val="accent2"/>
              </a:buClr>
              <a:buSzPts val="1472"/>
              <a:buFont typeface="Noto Sans Symbols"/>
              <a:buNone/>
              <a:defRPr sz="1600" b="0" i="0" u="none" strike="noStrike" cap="none">
                <a:solidFill>
                  <a:schemeClr val="dk2"/>
                </a:solidFill>
                <a:latin typeface="Gill Sans"/>
                <a:ea typeface="Gill Sans"/>
                <a:cs typeface="Gill Sans"/>
                <a:sym typeface="Gill Sans"/>
              </a:defRPr>
            </a:lvl4pPr>
            <a:lvl5pPr marR="0" lvl="4" algn="l" rtl="0">
              <a:spcBef>
                <a:spcPts val="600"/>
              </a:spcBef>
              <a:spcAft>
                <a:spcPts val="0"/>
              </a:spcAft>
              <a:buClr>
                <a:schemeClr val="accent2"/>
              </a:buClr>
              <a:buSzPts val="1472"/>
              <a:buFont typeface="Noto Sans Symbols"/>
              <a:buNone/>
              <a:defRPr sz="1600" b="0" i="0" u="none" strike="noStrike" cap="none">
                <a:solidFill>
                  <a:schemeClr val="dk2"/>
                </a:solidFill>
                <a:latin typeface="Gill Sans"/>
                <a:ea typeface="Gill Sans"/>
                <a:cs typeface="Gill Sans"/>
                <a:sym typeface="Gill Sans"/>
              </a:defRPr>
            </a:lvl5pPr>
            <a:lvl6pPr marR="0" lvl="5" algn="l" rtl="0">
              <a:spcBef>
                <a:spcPts val="600"/>
              </a:spcBef>
              <a:spcAft>
                <a:spcPts val="0"/>
              </a:spcAft>
              <a:buClr>
                <a:schemeClr val="accent2"/>
              </a:buClr>
              <a:buSzPts val="1472"/>
              <a:buFont typeface="Noto Sans Symbols"/>
              <a:buNone/>
              <a:defRPr sz="1600" b="0" i="0" u="none" strike="noStrike" cap="none">
                <a:solidFill>
                  <a:schemeClr val="dk2"/>
                </a:solidFill>
                <a:latin typeface="Gill Sans"/>
                <a:ea typeface="Gill Sans"/>
                <a:cs typeface="Gill Sans"/>
                <a:sym typeface="Gill Sans"/>
              </a:defRPr>
            </a:lvl6pPr>
            <a:lvl7pPr marR="0" lvl="6" algn="l" rtl="0">
              <a:spcBef>
                <a:spcPts val="600"/>
              </a:spcBef>
              <a:spcAft>
                <a:spcPts val="0"/>
              </a:spcAft>
              <a:buClr>
                <a:schemeClr val="accent2"/>
              </a:buClr>
              <a:buSzPts val="1472"/>
              <a:buFont typeface="Noto Sans Symbols"/>
              <a:buNone/>
              <a:defRPr sz="1600" b="0" i="0" u="none" strike="noStrike" cap="none">
                <a:solidFill>
                  <a:schemeClr val="dk2"/>
                </a:solidFill>
                <a:latin typeface="Gill Sans"/>
                <a:ea typeface="Gill Sans"/>
                <a:cs typeface="Gill Sans"/>
                <a:sym typeface="Gill Sans"/>
              </a:defRPr>
            </a:lvl7pPr>
            <a:lvl8pPr marR="0" lvl="7" algn="l" rtl="0">
              <a:spcBef>
                <a:spcPts val="600"/>
              </a:spcBef>
              <a:spcAft>
                <a:spcPts val="0"/>
              </a:spcAft>
              <a:buClr>
                <a:schemeClr val="accent2"/>
              </a:buClr>
              <a:buSzPts val="1472"/>
              <a:buFont typeface="Noto Sans Symbols"/>
              <a:buNone/>
              <a:defRPr sz="1600" b="0" i="0" u="none" strike="noStrike" cap="none">
                <a:solidFill>
                  <a:schemeClr val="dk2"/>
                </a:solidFill>
                <a:latin typeface="Gill Sans"/>
                <a:ea typeface="Gill Sans"/>
                <a:cs typeface="Gill Sans"/>
                <a:sym typeface="Gill Sans"/>
              </a:defRPr>
            </a:lvl8pPr>
            <a:lvl9pPr marR="0" lvl="8" algn="l" rtl="0">
              <a:spcBef>
                <a:spcPts val="600"/>
              </a:spcBef>
              <a:spcAft>
                <a:spcPts val="600"/>
              </a:spcAft>
              <a:buClr>
                <a:schemeClr val="accent2"/>
              </a:buClr>
              <a:buSzPts val="1472"/>
              <a:buFont typeface="Noto Sans Symbols"/>
              <a:buNone/>
              <a:defRPr sz="1600" b="0" i="0" u="none" strike="noStrike" cap="none">
                <a:solidFill>
                  <a:schemeClr val="dk2"/>
                </a:solidFill>
                <a:latin typeface="Gill Sans"/>
                <a:ea typeface="Gill Sans"/>
                <a:cs typeface="Gill Sans"/>
                <a:sym typeface="Gill Sans"/>
              </a:defRPr>
            </a:lvl9pPr>
          </a:lstStyle>
          <a:p>
            <a:endParaRPr/>
          </a:p>
        </p:txBody>
      </p:sp>
      <p:sp>
        <p:nvSpPr>
          <p:cNvPr id="78" name="Google Shape;78;p10"/>
          <p:cNvSpPr txBox="1">
            <a:spLocks noGrp="1"/>
          </p:cNvSpPr>
          <p:nvPr>
            <p:ph type="body" idx="1"/>
          </p:nvPr>
        </p:nvSpPr>
        <p:spPr>
          <a:xfrm>
            <a:off x="581192" y="5260126"/>
            <a:ext cx="7989752" cy="598671"/>
          </a:xfrm>
          <a:prstGeom prst="rect">
            <a:avLst/>
          </a:prstGeom>
          <a:noFill/>
          <a:ln>
            <a:noFill/>
          </a:ln>
        </p:spPr>
        <p:txBody>
          <a:bodyPr spcFirstLastPara="1" wrap="square" lIns="91425" tIns="45700" rIns="91425" bIns="45700" anchor="ctr" anchorCtr="0">
            <a:normAutofit/>
          </a:bodyPr>
          <a:lstStyle>
            <a:lvl1pPr marL="457200" lvl="0" indent="-228600" algn="l">
              <a:spcBef>
                <a:spcPts val="240"/>
              </a:spcBef>
              <a:spcAft>
                <a:spcPts val="0"/>
              </a:spcAft>
              <a:buSzPts val="1104"/>
              <a:buNone/>
              <a:defRPr sz="1200"/>
            </a:lvl1pPr>
            <a:lvl2pPr marL="914400" lvl="1" indent="-228600" algn="l">
              <a:spcBef>
                <a:spcPts val="600"/>
              </a:spcBef>
              <a:spcAft>
                <a:spcPts val="0"/>
              </a:spcAft>
              <a:buSzPts val="1104"/>
              <a:buNone/>
              <a:defRPr sz="1200"/>
            </a:lvl2pPr>
            <a:lvl3pPr marL="1371600" lvl="2" indent="-228600" algn="l">
              <a:spcBef>
                <a:spcPts val="600"/>
              </a:spcBef>
              <a:spcAft>
                <a:spcPts val="0"/>
              </a:spcAft>
              <a:buSzPts val="920"/>
              <a:buNone/>
              <a:defRPr sz="1000"/>
            </a:lvl3pPr>
            <a:lvl4pPr marL="1828800" lvl="3" indent="-228600" algn="l">
              <a:spcBef>
                <a:spcPts val="600"/>
              </a:spcBef>
              <a:spcAft>
                <a:spcPts val="0"/>
              </a:spcAft>
              <a:buSzPts val="828"/>
              <a:buNone/>
              <a:defRPr sz="900"/>
            </a:lvl4pPr>
            <a:lvl5pPr marL="2286000" lvl="4" indent="-228600" algn="l">
              <a:spcBef>
                <a:spcPts val="600"/>
              </a:spcBef>
              <a:spcAft>
                <a:spcPts val="0"/>
              </a:spcAft>
              <a:buSzPts val="828"/>
              <a:buNone/>
              <a:defRPr sz="900"/>
            </a:lvl5pPr>
            <a:lvl6pPr marL="2743200" lvl="5" indent="-228600" algn="l">
              <a:spcBef>
                <a:spcPts val="600"/>
              </a:spcBef>
              <a:spcAft>
                <a:spcPts val="0"/>
              </a:spcAft>
              <a:buSzPts val="828"/>
              <a:buNone/>
              <a:defRPr sz="900"/>
            </a:lvl6pPr>
            <a:lvl7pPr marL="3200400" lvl="6" indent="-228600" algn="l">
              <a:spcBef>
                <a:spcPts val="600"/>
              </a:spcBef>
              <a:spcAft>
                <a:spcPts val="0"/>
              </a:spcAft>
              <a:buSzPts val="828"/>
              <a:buNone/>
              <a:defRPr sz="900"/>
            </a:lvl7pPr>
            <a:lvl8pPr marL="3657600" lvl="7" indent="-228600" algn="l">
              <a:spcBef>
                <a:spcPts val="600"/>
              </a:spcBef>
              <a:spcAft>
                <a:spcPts val="0"/>
              </a:spcAft>
              <a:buSzPts val="828"/>
              <a:buNone/>
              <a:defRPr sz="900"/>
            </a:lvl8pPr>
            <a:lvl9pPr marL="4114800" lvl="8" indent="-228600" algn="l">
              <a:spcBef>
                <a:spcPts val="600"/>
              </a:spcBef>
              <a:spcAft>
                <a:spcPts val="600"/>
              </a:spcAft>
              <a:buSzPts val="828"/>
              <a:buNone/>
              <a:defRPr sz="900"/>
            </a:lvl9pPr>
          </a:lstStyle>
          <a:p>
            <a:endParaRPr/>
          </a:p>
        </p:txBody>
      </p:sp>
      <p:sp>
        <p:nvSpPr>
          <p:cNvPr id="79" name="Google Shape;79;p10"/>
          <p:cNvSpPr txBox="1">
            <a:spLocks noGrp="1"/>
          </p:cNvSpPr>
          <p:nvPr>
            <p:ph type="dt" idx="10"/>
          </p:nvPr>
        </p:nvSpPr>
        <p:spPr>
          <a:xfrm>
            <a:off x="5559425" y="5956300"/>
            <a:ext cx="21336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0" name="Google Shape;80;p10"/>
          <p:cNvSpPr txBox="1">
            <a:spLocks noGrp="1"/>
          </p:cNvSpPr>
          <p:nvPr>
            <p:ph type="ftr" idx="11"/>
          </p:nvPr>
        </p:nvSpPr>
        <p:spPr>
          <a:xfrm>
            <a:off x="581025" y="5951538"/>
            <a:ext cx="48704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1" name="Google Shape;81;p10"/>
          <p:cNvSpPr txBox="1">
            <a:spLocks noGrp="1"/>
          </p:cNvSpPr>
          <p:nvPr>
            <p:ph type="sldNum" idx="12"/>
          </p:nvPr>
        </p:nvSpPr>
        <p:spPr>
          <a:xfrm>
            <a:off x="7800975" y="5956300"/>
            <a:ext cx="769938" cy="365125"/>
          </a:xfrm>
          <a:prstGeom prst="rect">
            <a:avLst/>
          </a:prstGeom>
          <a:noFill/>
          <a:ln>
            <a:noFill/>
          </a:ln>
        </p:spPr>
        <p:txBody>
          <a:bodyPr spcFirstLastPara="1" wrap="square" lIns="91425" tIns="45700" rIns="91425" bIns="45700" anchor="ctr" anchorCtr="0">
            <a:noAutofit/>
          </a:bodyPr>
          <a:lstStyle>
            <a:lvl1pPr marL="0" marR="0" lvl="0" indent="0" algn="r">
              <a:spcBef>
                <a:spcPts val="0"/>
              </a:spcBef>
              <a:spcAft>
                <a:spcPts val="0"/>
              </a:spcAft>
              <a:buNone/>
              <a:defRPr sz="900" b="0" i="0" u="none" strike="noStrike" cap="none">
                <a:solidFill>
                  <a:schemeClr val="accent2"/>
                </a:solidFill>
                <a:latin typeface="Gill Sans"/>
                <a:ea typeface="Gill Sans"/>
                <a:cs typeface="Gill Sans"/>
                <a:sym typeface="Gill Sans"/>
              </a:defRPr>
            </a:lvl1pPr>
            <a:lvl2pPr marL="0" marR="0" lvl="1" indent="0" algn="r">
              <a:spcBef>
                <a:spcPts val="0"/>
              </a:spcBef>
              <a:spcAft>
                <a:spcPts val="0"/>
              </a:spcAft>
              <a:buNone/>
              <a:defRPr sz="900" b="0" i="0" u="none" strike="noStrike" cap="none">
                <a:solidFill>
                  <a:schemeClr val="accent2"/>
                </a:solidFill>
                <a:latin typeface="Gill Sans"/>
                <a:ea typeface="Gill Sans"/>
                <a:cs typeface="Gill Sans"/>
                <a:sym typeface="Gill Sans"/>
              </a:defRPr>
            </a:lvl2pPr>
            <a:lvl3pPr marL="0" marR="0" lvl="2" indent="0" algn="r">
              <a:spcBef>
                <a:spcPts val="0"/>
              </a:spcBef>
              <a:spcAft>
                <a:spcPts val="0"/>
              </a:spcAft>
              <a:buNone/>
              <a:defRPr sz="900" b="0" i="0" u="none" strike="noStrike" cap="none">
                <a:solidFill>
                  <a:schemeClr val="accent2"/>
                </a:solidFill>
                <a:latin typeface="Gill Sans"/>
                <a:ea typeface="Gill Sans"/>
                <a:cs typeface="Gill Sans"/>
                <a:sym typeface="Gill Sans"/>
              </a:defRPr>
            </a:lvl3pPr>
            <a:lvl4pPr marL="0" marR="0" lvl="3" indent="0" algn="r">
              <a:spcBef>
                <a:spcPts val="0"/>
              </a:spcBef>
              <a:spcAft>
                <a:spcPts val="0"/>
              </a:spcAft>
              <a:buNone/>
              <a:defRPr sz="900" b="0" i="0" u="none" strike="noStrike" cap="none">
                <a:solidFill>
                  <a:schemeClr val="accent2"/>
                </a:solidFill>
                <a:latin typeface="Gill Sans"/>
                <a:ea typeface="Gill Sans"/>
                <a:cs typeface="Gill Sans"/>
                <a:sym typeface="Gill Sans"/>
              </a:defRPr>
            </a:lvl4pPr>
            <a:lvl5pPr marL="0" marR="0" lvl="4" indent="0" algn="r">
              <a:spcBef>
                <a:spcPts val="0"/>
              </a:spcBef>
              <a:spcAft>
                <a:spcPts val="0"/>
              </a:spcAft>
              <a:buNone/>
              <a:defRPr sz="900" b="0" i="0" u="none" strike="noStrike" cap="none">
                <a:solidFill>
                  <a:schemeClr val="accent2"/>
                </a:solidFill>
                <a:latin typeface="Gill Sans"/>
                <a:ea typeface="Gill Sans"/>
                <a:cs typeface="Gill Sans"/>
                <a:sym typeface="Gill Sans"/>
              </a:defRPr>
            </a:lvl5pPr>
            <a:lvl6pPr marL="0" marR="0" lvl="5" indent="0" algn="r">
              <a:spcBef>
                <a:spcPts val="0"/>
              </a:spcBef>
              <a:spcAft>
                <a:spcPts val="0"/>
              </a:spcAft>
              <a:buNone/>
              <a:defRPr sz="900" b="0" i="0" u="none" strike="noStrike" cap="none">
                <a:solidFill>
                  <a:schemeClr val="accent2"/>
                </a:solidFill>
                <a:latin typeface="Gill Sans"/>
                <a:ea typeface="Gill Sans"/>
                <a:cs typeface="Gill Sans"/>
                <a:sym typeface="Gill Sans"/>
              </a:defRPr>
            </a:lvl6pPr>
            <a:lvl7pPr marL="0" marR="0" lvl="6" indent="0" algn="r">
              <a:spcBef>
                <a:spcPts val="0"/>
              </a:spcBef>
              <a:spcAft>
                <a:spcPts val="0"/>
              </a:spcAft>
              <a:buNone/>
              <a:defRPr sz="900" b="0" i="0" u="none" strike="noStrike" cap="none">
                <a:solidFill>
                  <a:schemeClr val="accent2"/>
                </a:solidFill>
                <a:latin typeface="Gill Sans"/>
                <a:ea typeface="Gill Sans"/>
                <a:cs typeface="Gill Sans"/>
                <a:sym typeface="Gill Sans"/>
              </a:defRPr>
            </a:lvl7pPr>
            <a:lvl8pPr marL="0" marR="0" lvl="7" indent="0" algn="r">
              <a:spcBef>
                <a:spcPts val="0"/>
              </a:spcBef>
              <a:spcAft>
                <a:spcPts val="0"/>
              </a:spcAft>
              <a:buNone/>
              <a:defRPr sz="900" b="0" i="0" u="none" strike="noStrike" cap="none">
                <a:solidFill>
                  <a:schemeClr val="accent2"/>
                </a:solidFill>
                <a:latin typeface="Gill Sans"/>
                <a:ea typeface="Gill Sans"/>
                <a:cs typeface="Gill Sans"/>
                <a:sym typeface="Gill Sans"/>
              </a:defRPr>
            </a:lvl8pPr>
            <a:lvl9pPr marL="0" marR="0" lvl="8" indent="0" algn="r">
              <a:spcBef>
                <a:spcPts val="0"/>
              </a:spcBef>
              <a:spcAft>
                <a:spcPts val="0"/>
              </a:spcAft>
              <a:buNone/>
              <a:defRPr sz="900" b="0" i="0" u="none" strike="noStrike" cap="none">
                <a:solidFill>
                  <a:schemeClr val="accent2"/>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pt-BR"/>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581025" y="687388"/>
            <a:ext cx="7989888" cy="1082675"/>
          </a:xfrm>
          <a:prstGeom prst="rect">
            <a:avLst/>
          </a:prstGeom>
          <a:noFill/>
          <a:ln>
            <a:noFill/>
          </a:ln>
        </p:spPr>
        <p:txBody>
          <a:bodyPr spcFirstLastPara="1" wrap="square" lIns="91425" tIns="45700" rIns="91425" bIns="45700" anchor="b" anchorCtr="0">
            <a:normAutofit/>
          </a:bodyPr>
          <a:lstStyle>
            <a:lvl1pPr marR="0" lvl="0" algn="l" rtl="0">
              <a:spcBef>
                <a:spcPts val="0"/>
              </a:spcBef>
              <a:spcAft>
                <a:spcPts val="0"/>
              </a:spcAft>
              <a:buSzPts val="1400"/>
              <a:buNone/>
              <a:defRPr sz="2800" b="0" i="0" u="none" strike="noStrike" cap="none">
                <a:solidFill>
                  <a:schemeClr val="lt1"/>
                </a:solidFill>
                <a:latin typeface="Gill Sans"/>
                <a:ea typeface="Gill Sans"/>
                <a:cs typeface="Gill Sans"/>
                <a:sym typeface="Gill Sans"/>
              </a:defRPr>
            </a:lvl1pPr>
            <a:lvl2pPr marR="0" lvl="1" algn="l" rtl="0">
              <a:spcBef>
                <a:spcPts val="0"/>
              </a:spcBef>
              <a:spcAft>
                <a:spcPts val="0"/>
              </a:spcAft>
              <a:buSzPts val="1400"/>
              <a:buNone/>
              <a:defRPr sz="2800" b="0" i="0" u="none" strike="noStrike" cap="none">
                <a:solidFill>
                  <a:schemeClr val="lt1"/>
                </a:solidFill>
                <a:latin typeface="Gill Sans"/>
                <a:ea typeface="Gill Sans"/>
                <a:cs typeface="Gill Sans"/>
                <a:sym typeface="Gill Sans"/>
              </a:defRPr>
            </a:lvl2pPr>
            <a:lvl3pPr marR="0" lvl="2" algn="l" rtl="0">
              <a:spcBef>
                <a:spcPts val="0"/>
              </a:spcBef>
              <a:spcAft>
                <a:spcPts val="0"/>
              </a:spcAft>
              <a:buSzPts val="1400"/>
              <a:buNone/>
              <a:defRPr sz="2800" b="0" i="0" u="none" strike="noStrike" cap="none">
                <a:solidFill>
                  <a:schemeClr val="lt1"/>
                </a:solidFill>
                <a:latin typeface="Gill Sans"/>
                <a:ea typeface="Gill Sans"/>
                <a:cs typeface="Gill Sans"/>
                <a:sym typeface="Gill Sans"/>
              </a:defRPr>
            </a:lvl3pPr>
            <a:lvl4pPr marR="0" lvl="3" algn="l" rtl="0">
              <a:spcBef>
                <a:spcPts val="0"/>
              </a:spcBef>
              <a:spcAft>
                <a:spcPts val="0"/>
              </a:spcAft>
              <a:buSzPts val="1400"/>
              <a:buNone/>
              <a:defRPr sz="2800" b="0" i="0" u="none" strike="noStrike" cap="none">
                <a:solidFill>
                  <a:schemeClr val="lt1"/>
                </a:solidFill>
                <a:latin typeface="Gill Sans"/>
                <a:ea typeface="Gill Sans"/>
                <a:cs typeface="Gill Sans"/>
                <a:sym typeface="Gill Sans"/>
              </a:defRPr>
            </a:lvl4pPr>
            <a:lvl5pPr marR="0" lvl="4" algn="l" rtl="0">
              <a:spcBef>
                <a:spcPts val="0"/>
              </a:spcBef>
              <a:spcAft>
                <a:spcPts val="0"/>
              </a:spcAft>
              <a:buSzPts val="1400"/>
              <a:buNone/>
              <a:defRPr sz="2800" b="0" i="0" u="none" strike="noStrike" cap="none">
                <a:solidFill>
                  <a:schemeClr val="lt1"/>
                </a:solidFill>
                <a:latin typeface="Gill Sans"/>
                <a:ea typeface="Gill Sans"/>
                <a:cs typeface="Gill Sans"/>
                <a:sym typeface="Gill Sans"/>
              </a:defRPr>
            </a:lvl5pPr>
            <a:lvl6pPr marR="0" lvl="5" algn="l" rtl="0">
              <a:spcBef>
                <a:spcPts val="0"/>
              </a:spcBef>
              <a:spcAft>
                <a:spcPts val="0"/>
              </a:spcAft>
              <a:buSzPts val="1400"/>
              <a:buNone/>
              <a:defRPr sz="1800" b="0" i="0" u="none" strike="noStrike" cap="none">
                <a:solidFill>
                  <a:schemeClr val="dk2"/>
                </a:solidFill>
              </a:defRPr>
            </a:lvl6pPr>
            <a:lvl7pPr marR="0" lvl="6" algn="l" rtl="0">
              <a:spcBef>
                <a:spcPts val="0"/>
              </a:spcBef>
              <a:spcAft>
                <a:spcPts val="0"/>
              </a:spcAft>
              <a:buSzPts val="1400"/>
              <a:buNone/>
              <a:defRPr sz="1800" b="0" i="0" u="none" strike="noStrike" cap="none">
                <a:solidFill>
                  <a:schemeClr val="dk2"/>
                </a:solidFill>
              </a:defRPr>
            </a:lvl7pPr>
            <a:lvl8pPr marR="0" lvl="7" algn="l" rtl="0">
              <a:spcBef>
                <a:spcPts val="0"/>
              </a:spcBef>
              <a:spcAft>
                <a:spcPts val="0"/>
              </a:spcAft>
              <a:buSzPts val="1400"/>
              <a:buNone/>
              <a:defRPr sz="1800" b="0" i="0" u="none" strike="noStrike" cap="none">
                <a:solidFill>
                  <a:schemeClr val="dk2"/>
                </a:solidFill>
              </a:defRPr>
            </a:lvl8pPr>
            <a:lvl9pPr marR="0" lvl="8" algn="l" rtl="0">
              <a:spcBef>
                <a:spcPts val="0"/>
              </a:spcBef>
              <a:spcAft>
                <a:spcPts val="0"/>
              </a:spcAft>
              <a:buSzPts val="1400"/>
              <a:buNone/>
              <a:defRPr sz="1800" b="0" i="0" u="none" strike="noStrike" cap="none">
                <a:solidFill>
                  <a:schemeClr val="dk2"/>
                </a:solidFill>
              </a:defRPr>
            </a:lvl9pPr>
          </a:lstStyle>
          <a:p>
            <a:endParaRPr/>
          </a:p>
        </p:txBody>
      </p:sp>
      <p:sp>
        <p:nvSpPr>
          <p:cNvPr id="11" name="Google Shape;11;p1"/>
          <p:cNvSpPr txBox="1">
            <a:spLocks noGrp="1"/>
          </p:cNvSpPr>
          <p:nvPr>
            <p:ph type="body" idx="1"/>
          </p:nvPr>
        </p:nvSpPr>
        <p:spPr>
          <a:xfrm>
            <a:off x="581025" y="2227263"/>
            <a:ext cx="7989888" cy="3632200"/>
          </a:xfrm>
          <a:prstGeom prst="rect">
            <a:avLst/>
          </a:prstGeom>
          <a:noFill/>
          <a:ln>
            <a:noFill/>
          </a:ln>
        </p:spPr>
        <p:txBody>
          <a:bodyPr spcFirstLastPara="1" wrap="square" lIns="91425" tIns="45700" rIns="91425" bIns="45700" anchor="ctr" anchorCtr="0">
            <a:noAutofit/>
          </a:bodyPr>
          <a:lstStyle>
            <a:lvl1pPr marL="457200" marR="0" lvl="0" indent="-333756" algn="l" rtl="0">
              <a:spcBef>
                <a:spcPts val="360"/>
              </a:spcBef>
              <a:spcAft>
                <a:spcPts val="0"/>
              </a:spcAft>
              <a:buClr>
                <a:schemeClr val="accent2"/>
              </a:buClr>
              <a:buSzPts val="1656"/>
              <a:buFont typeface="Noto Sans Symbols"/>
              <a:buChar char="◼"/>
              <a:defRPr sz="1800" b="0" i="0" u="none" strike="noStrike" cap="none">
                <a:solidFill>
                  <a:schemeClr val="dk2"/>
                </a:solidFill>
                <a:latin typeface="Gill Sans"/>
                <a:ea typeface="Gill Sans"/>
                <a:cs typeface="Gill Sans"/>
                <a:sym typeface="Gill Sans"/>
              </a:defRPr>
            </a:lvl1pPr>
            <a:lvl2pPr marL="914400" marR="0" lvl="1" indent="-322072" algn="l" rtl="0">
              <a:spcBef>
                <a:spcPts val="600"/>
              </a:spcBef>
              <a:spcAft>
                <a:spcPts val="0"/>
              </a:spcAft>
              <a:buClr>
                <a:schemeClr val="accent2"/>
              </a:buClr>
              <a:buSzPts val="1472"/>
              <a:buFont typeface="Noto Sans Symbols"/>
              <a:buChar char="◼"/>
              <a:defRPr sz="1600" b="0" i="0" u="none" strike="noStrike" cap="none">
                <a:solidFill>
                  <a:schemeClr val="dk2"/>
                </a:solidFill>
                <a:latin typeface="Gill Sans"/>
                <a:ea typeface="Gill Sans"/>
                <a:cs typeface="Gill Sans"/>
                <a:sym typeface="Gill Sans"/>
              </a:defRPr>
            </a:lvl2pPr>
            <a:lvl3pPr marL="1371600" marR="0" lvl="2" indent="-310388" algn="l" rtl="0">
              <a:spcBef>
                <a:spcPts val="600"/>
              </a:spcBef>
              <a:spcAft>
                <a:spcPts val="0"/>
              </a:spcAft>
              <a:buClr>
                <a:schemeClr val="accent2"/>
              </a:buClr>
              <a:buSzPts val="1288"/>
              <a:buFont typeface="Noto Sans Symbols"/>
              <a:buChar char="◼"/>
              <a:defRPr sz="1400" b="0" i="0" u="none" strike="noStrike" cap="none">
                <a:solidFill>
                  <a:schemeClr val="dk2"/>
                </a:solidFill>
                <a:latin typeface="Gill Sans"/>
                <a:ea typeface="Gill Sans"/>
                <a:cs typeface="Gill Sans"/>
                <a:sym typeface="Gill Sans"/>
              </a:defRPr>
            </a:lvl3pPr>
            <a:lvl4pPr marL="1828800" marR="0" lvl="3" indent="-298703" algn="l" rtl="0">
              <a:spcBef>
                <a:spcPts val="600"/>
              </a:spcBef>
              <a:spcAft>
                <a:spcPts val="0"/>
              </a:spcAft>
              <a:buClr>
                <a:schemeClr val="accent2"/>
              </a:buClr>
              <a:buSzPts val="1104"/>
              <a:buFont typeface="Noto Sans Symbols"/>
              <a:buChar char="◼"/>
              <a:defRPr sz="1200" b="0" i="0" u="none" strike="noStrike" cap="none">
                <a:solidFill>
                  <a:schemeClr val="dk2"/>
                </a:solidFill>
                <a:latin typeface="Gill Sans"/>
                <a:ea typeface="Gill Sans"/>
                <a:cs typeface="Gill Sans"/>
                <a:sym typeface="Gill Sans"/>
              </a:defRPr>
            </a:lvl4pPr>
            <a:lvl5pPr marL="2286000" marR="0" lvl="4" indent="-298704" algn="l" rtl="0">
              <a:spcBef>
                <a:spcPts val="600"/>
              </a:spcBef>
              <a:spcAft>
                <a:spcPts val="0"/>
              </a:spcAft>
              <a:buClr>
                <a:schemeClr val="accent2"/>
              </a:buClr>
              <a:buSzPts val="1104"/>
              <a:buFont typeface="Noto Sans Symbols"/>
              <a:buChar char="◼"/>
              <a:defRPr sz="1200" b="0" i="0" u="none" strike="noStrike" cap="none">
                <a:solidFill>
                  <a:schemeClr val="dk2"/>
                </a:solidFill>
                <a:latin typeface="Gill Sans"/>
                <a:ea typeface="Gill Sans"/>
                <a:cs typeface="Gill Sans"/>
                <a:sym typeface="Gill Sans"/>
              </a:defRPr>
            </a:lvl5pPr>
            <a:lvl6pPr marL="2743200" marR="0" lvl="5" indent="-298704" algn="l" rtl="0">
              <a:spcBef>
                <a:spcPts val="600"/>
              </a:spcBef>
              <a:spcAft>
                <a:spcPts val="0"/>
              </a:spcAft>
              <a:buClr>
                <a:schemeClr val="accent2"/>
              </a:buClr>
              <a:buSzPts val="1104"/>
              <a:buFont typeface="Noto Sans Symbols"/>
              <a:buChar char="◼"/>
              <a:defRPr sz="1200" b="0" i="0" u="none" strike="noStrike" cap="none">
                <a:solidFill>
                  <a:schemeClr val="dk2"/>
                </a:solidFill>
                <a:latin typeface="Gill Sans"/>
                <a:ea typeface="Gill Sans"/>
                <a:cs typeface="Gill Sans"/>
                <a:sym typeface="Gill Sans"/>
              </a:defRPr>
            </a:lvl6pPr>
            <a:lvl7pPr marL="3200400" marR="0" lvl="6" indent="-298704" algn="l" rtl="0">
              <a:spcBef>
                <a:spcPts val="600"/>
              </a:spcBef>
              <a:spcAft>
                <a:spcPts val="0"/>
              </a:spcAft>
              <a:buClr>
                <a:schemeClr val="accent2"/>
              </a:buClr>
              <a:buSzPts val="1104"/>
              <a:buFont typeface="Noto Sans Symbols"/>
              <a:buChar char="◼"/>
              <a:defRPr sz="1200" b="0" i="0" u="none" strike="noStrike" cap="none">
                <a:solidFill>
                  <a:schemeClr val="dk2"/>
                </a:solidFill>
                <a:latin typeface="Gill Sans"/>
                <a:ea typeface="Gill Sans"/>
                <a:cs typeface="Gill Sans"/>
                <a:sym typeface="Gill Sans"/>
              </a:defRPr>
            </a:lvl7pPr>
            <a:lvl8pPr marL="3657600" marR="0" lvl="7" indent="-298703" algn="l" rtl="0">
              <a:spcBef>
                <a:spcPts val="600"/>
              </a:spcBef>
              <a:spcAft>
                <a:spcPts val="0"/>
              </a:spcAft>
              <a:buClr>
                <a:schemeClr val="accent2"/>
              </a:buClr>
              <a:buSzPts val="1104"/>
              <a:buFont typeface="Noto Sans Symbols"/>
              <a:buChar char="◼"/>
              <a:defRPr sz="1200" b="0" i="0" u="none" strike="noStrike" cap="none">
                <a:solidFill>
                  <a:schemeClr val="dk2"/>
                </a:solidFill>
                <a:latin typeface="Gill Sans"/>
                <a:ea typeface="Gill Sans"/>
                <a:cs typeface="Gill Sans"/>
                <a:sym typeface="Gill Sans"/>
              </a:defRPr>
            </a:lvl8pPr>
            <a:lvl9pPr marL="4114800" marR="0" lvl="8" indent="-298703" algn="l" rtl="0">
              <a:spcBef>
                <a:spcPts val="600"/>
              </a:spcBef>
              <a:spcAft>
                <a:spcPts val="600"/>
              </a:spcAft>
              <a:buClr>
                <a:schemeClr val="accent2"/>
              </a:buClr>
              <a:buSzPts val="1104"/>
              <a:buFont typeface="Noto Sans Symbols"/>
              <a:buChar char="◼"/>
              <a:defRPr sz="1200" b="0" i="0" u="none" strike="noStrike" cap="none">
                <a:solidFill>
                  <a:schemeClr val="dk2"/>
                </a:solidFill>
                <a:latin typeface="Gill Sans"/>
                <a:ea typeface="Gill Sans"/>
                <a:cs typeface="Gill Sans"/>
                <a:sym typeface="Gill Sans"/>
              </a:defRPr>
            </a:lvl9pPr>
          </a:lstStyle>
          <a:p>
            <a:endParaRPr/>
          </a:p>
        </p:txBody>
      </p:sp>
      <p:sp>
        <p:nvSpPr>
          <p:cNvPr id="12" name="Google Shape;12;p1"/>
          <p:cNvSpPr txBox="1">
            <a:spLocks noGrp="1"/>
          </p:cNvSpPr>
          <p:nvPr>
            <p:ph type="dt" idx="10"/>
          </p:nvPr>
        </p:nvSpPr>
        <p:spPr>
          <a:xfrm>
            <a:off x="5559425" y="5956300"/>
            <a:ext cx="2133600"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900" b="0" i="0" u="none" strike="noStrike" cap="none">
                <a:solidFill>
                  <a:schemeClr val="accent2"/>
                </a:solidFill>
                <a:latin typeface="Gill Sans"/>
                <a:ea typeface="Gill Sans"/>
                <a:cs typeface="Gill Sans"/>
                <a:sym typeface="Gill Sans"/>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3" name="Google Shape;13;p1"/>
          <p:cNvSpPr txBox="1">
            <a:spLocks noGrp="1"/>
          </p:cNvSpPr>
          <p:nvPr>
            <p:ph type="ftr" idx="11"/>
          </p:nvPr>
        </p:nvSpPr>
        <p:spPr>
          <a:xfrm>
            <a:off x="581025" y="5951538"/>
            <a:ext cx="487045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900" b="0" i="0" u="none" strike="noStrike" cap="none">
                <a:solidFill>
                  <a:schemeClr val="accent2"/>
                </a:solidFill>
                <a:latin typeface="Gill Sans"/>
                <a:ea typeface="Gill Sans"/>
                <a:cs typeface="Gill Sans"/>
                <a:sym typeface="Gill Sans"/>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4" name="Google Shape;14;p1"/>
          <p:cNvSpPr txBox="1">
            <a:spLocks noGrp="1"/>
          </p:cNvSpPr>
          <p:nvPr>
            <p:ph type="sldNum" idx="12"/>
          </p:nvPr>
        </p:nvSpPr>
        <p:spPr>
          <a:xfrm>
            <a:off x="7800975" y="5956300"/>
            <a:ext cx="769938"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900" b="0" i="0" u="none" strike="noStrike" cap="none">
                <a:solidFill>
                  <a:schemeClr val="accent2"/>
                </a:solidFill>
                <a:latin typeface="Gill Sans"/>
                <a:ea typeface="Gill Sans"/>
                <a:cs typeface="Gill Sans"/>
                <a:sym typeface="Gill Sans"/>
              </a:defRPr>
            </a:lvl1pPr>
            <a:lvl2pPr marL="0" marR="0" lvl="1" indent="0" algn="r" rtl="0">
              <a:spcBef>
                <a:spcPts val="0"/>
              </a:spcBef>
              <a:spcAft>
                <a:spcPts val="0"/>
              </a:spcAft>
              <a:buNone/>
              <a:defRPr sz="900" b="0" i="0" u="none" strike="noStrike" cap="none">
                <a:solidFill>
                  <a:schemeClr val="accent2"/>
                </a:solidFill>
                <a:latin typeface="Gill Sans"/>
                <a:ea typeface="Gill Sans"/>
                <a:cs typeface="Gill Sans"/>
                <a:sym typeface="Gill Sans"/>
              </a:defRPr>
            </a:lvl2pPr>
            <a:lvl3pPr marL="0" marR="0" lvl="2" indent="0" algn="r" rtl="0">
              <a:spcBef>
                <a:spcPts val="0"/>
              </a:spcBef>
              <a:spcAft>
                <a:spcPts val="0"/>
              </a:spcAft>
              <a:buNone/>
              <a:defRPr sz="900" b="0" i="0" u="none" strike="noStrike" cap="none">
                <a:solidFill>
                  <a:schemeClr val="accent2"/>
                </a:solidFill>
                <a:latin typeface="Gill Sans"/>
                <a:ea typeface="Gill Sans"/>
                <a:cs typeface="Gill Sans"/>
                <a:sym typeface="Gill Sans"/>
              </a:defRPr>
            </a:lvl3pPr>
            <a:lvl4pPr marL="0" marR="0" lvl="3" indent="0" algn="r" rtl="0">
              <a:spcBef>
                <a:spcPts val="0"/>
              </a:spcBef>
              <a:spcAft>
                <a:spcPts val="0"/>
              </a:spcAft>
              <a:buNone/>
              <a:defRPr sz="900" b="0" i="0" u="none" strike="noStrike" cap="none">
                <a:solidFill>
                  <a:schemeClr val="accent2"/>
                </a:solidFill>
                <a:latin typeface="Gill Sans"/>
                <a:ea typeface="Gill Sans"/>
                <a:cs typeface="Gill Sans"/>
                <a:sym typeface="Gill Sans"/>
              </a:defRPr>
            </a:lvl4pPr>
            <a:lvl5pPr marL="0" marR="0" lvl="4" indent="0" algn="r" rtl="0">
              <a:spcBef>
                <a:spcPts val="0"/>
              </a:spcBef>
              <a:spcAft>
                <a:spcPts val="0"/>
              </a:spcAft>
              <a:buNone/>
              <a:defRPr sz="900" b="0" i="0" u="none" strike="noStrike" cap="none">
                <a:solidFill>
                  <a:schemeClr val="accent2"/>
                </a:solidFill>
                <a:latin typeface="Gill Sans"/>
                <a:ea typeface="Gill Sans"/>
                <a:cs typeface="Gill Sans"/>
                <a:sym typeface="Gill Sans"/>
              </a:defRPr>
            </a:lvl5pPr>
            <a:lvl6pPr marL="0" marR="0" lvl="5" indent="0" algn="r" rtl="0">
              <a:spcBef>
                <a:spcPts val="0"/>
              </a:spcBef>
              <a:spcAft>
                <a:spcPts val="0"/>
              </a:spcAft>
              <a:buNone/>
              <a:defRPr sz="900" b="0" i="0" u="none" strike="noStrike" cap="none">
                <a:solidFill>
                  <a:schemeClr val="accent2"/>
                </a:solidFill>
                <a:latin typeface="Gill Sans"/>
                <a:ea typeface="Gill Sans"/>
                <a:cs typeface="Gill Sans"/>
                <a:sym typeface="Gill Sans"/>
              </a:defRPr>
            </a:lvl6pPr>
            <a:lvl7pPr marL="0" marR="0" lvl="6" indent="0" algn="r" rtl="0">
              <a:spcBef>
                <a:spcPts val="0"/>
              </a:spcBef>
              <a:spcAft>
                <a:spcPts val="0"/>
              </a:spcAft>
              <a:buNone/>
              <a:defRPr sz="900" b="0" i="0" u="none" strike="noStrike" cap="none">
                <a:solidFill>
                  <a:schemeClr val="accent2"/>
                </a:solidFill>
                <a:latin typeface="Gill Sans"/>
                <a:ea typeface="Gill Sans"/>
                <a:cs typeface="Gill Sans"/>
                <a:sym typeface="Gill Sans"/>
              </a:defRPr>
            </a:lvl7pPr>
            <a:lvl8pPr marL="0" marR="0" lvl="7" indent="0" algn="r" rtl="0">
              <a:spcBef>
                <a:spcPts val="0"/>
              </a:spcBef>
              <a:spcAft>
                <a:spcPts val="0"/>
              </a:spcAft>
              <a:buNone/>
              <a:defRPr sz="900" b="0" i="0" u="none" strike="noStrike" cap="none">
                <a:solidFill>
                  <a:schemeClr val="accent2"/>
                </a:solidFill>
                <a:latin typeface="Gill Sans"/>
                <a:ea typeface="Gill Sans"/>
                <a:cs typeface="Gill Sans"/>
                <a:sym typeface="Gill Sans"/>
              </a:defRPr>
            </a:lvl8pPr>
            <a:lvl9pPr marL="0" marR="0" lvl="8" indent="0" algn="r" rtl="0">
              <a:spcBef>
                <a:spcPts val="0"/>
              </a:spcBef>
              <a:spcAft>
                <a:spcPts val="0"/>
              </a:spcAft>
              <a:buNone/>
              <a:defRPr sz="900" b="0" i="0" u="none" strike="noStrike" cap="none">
                <a:solidFill>
                  <a:schemeClr val="accent2"/>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pt-BR"/>
              <a:t>‹nº›</a:t>
            </a:fld>
            <a:endParaRPr/>
          </a:p>
        </p:txBody>
      </p:sp>
      <p:sp>
        <p:nvSpPr>
          <p:cNvPr id="15" name="Google Shape;15;p1"/>
          <p:cNvSpPr/>
          <p:nvPr/>
        </p:nvSpPr>
        <p:spPr>
          <a:xfrm>
            <a:off x="447675" y="441325"/>
            <a:ext cx="2720975" cy="10795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1"/>
          <p:cNvSpPr/>
          <p:nvPr/>
        </p:nvSpPr>
        <p:spPr>
          <a:xfrm>
            <a:off x="5975350" y="441325"/>
            <a:ext cx="2711450" cy="10795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1"/>
          <p:cNvSpPr/>
          <p:nvPr/>
        </p:nvSpPr>
        <p:spPr>
          <a:xfrm>
            <a:off x="3216275" y="441325"/>
            <a:ext cx="2711450" cy="10795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1.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1.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1.xml"/></Relationships>
</file>

<file path=ppt/slides/_rels/slide10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6.xml"/><Relationship Id="rId1" Type="http://schemas.openxmlformats.org/officeDocument/2006/relationships/slideLayout" Target="../slideLayouts/slideLayout1.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1.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1.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1.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1.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1.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1.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1.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1.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1.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1.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1.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1.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1.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1.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23.xml"/><Relationship Id="rId1" Type="http://schemas.openxmlformats.org/officeDocument/2006/relationships/slideLayout" Target="../slideLayouts/slideLayout1.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1.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1.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1.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1.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1.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30.xml"/><Relationship Id="rId1" Type="http://schemas.openxmlformats.org/officeDocument/2006/relationships/slideLayout" Target="../slideLayouts/slideLayout1.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131.xml"/><Relationship Id="rId1" Type="http://schemas.openxmlformats.org/officeDocument/2006/relationships/slideLayout" Target="../slideLayouts/slideLayout1.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132.xml"/><Relationship Id="rId1" Type="http://schemas.openxmlformats.org/officeDocument/2006/relationships/slideLayout" Target="../slideLayouts/slideLayout1.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133.xml"/><Relationship Id="rId1" Type="http://schemas.openxmlformats.org/officeDocument/2006/relationships/slideLayout" Target="../slideLayouts/slideLayout1.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34.xml"/><Relationship Id="rId1" Type="http://schemas.openxmlformats.org/officeDocument/2006/relationships/slideLayout" Target="../slideLayouts/slideLayout1.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135.xml"/><Relationship Id="rId1" Type="http://schemas.openxmlformats.org/officeDocument/2006/relationships/slideLayout" Target="../slideLayouts/slideLayout1.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36.xml"/><Relationship Id="rId1" Type="http://schemas.openxmlformats.org/officeDocument/2006/relationships/slideLayout" Target="../slideLayouts/slideLayout1.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137.xml"/><Relationship Id="rId1" Type="http://schemas.openxmlformats.org/officeDocument/2006/relationships/slideLayout" Target="../slideLayouts/slideLayout1.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138.xml"/><Relationship Id="rId1" Type="http://schemas.openxmlformats.org/officeDocument/2006/relationships/slideLayout" Target="../slideLayouts/slideLayout1.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139.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140.xml"/><Relationship Id="rId1" Type="http://schemas.openxmlformats.org/officeDocument/2006/relationships/slideLayout" Target="../slideLayouts/slideLayout1.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141.xml"/><Relationship Id="rId1" Type="http://schemas.openxmlformats.org/officeDocument/2006/relationships/slideLayout" Target="../slideLayouts/slideLayout1.xml"/></Relationships>
</file>

<file path=ppt/slides/_rels/slide142.xml.rels><?xml version="1.0" encoding="UTF-8" standalone="yes"?>
<Relationships xmlns="http://schemas.openxmlformats.org/package/2006/relationships"><Relationship Id="rId2" Type="http://schemas.openxmlformats.org/officeDocument/2006/relationships/notesSlide" Target="../notesSlides/notesSlide142.xml"/><Relationship Id="rId1" Type="http://schemas.openxmlformats.org/officeDocument/2006/relationships/slideLayout" Target="../slideLayouts/slideLayout1.xml"/></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143.xml"/><Relationship Id="rId1" Type="http://schemas.openxmlformats.org/officeDocument/2006/relationships/slideLayout" Target="../slideLayouts/slideLayout1.xml"/></Relationships>
</file>

<file path=ppt/slides/_rels/slide144.xml.rels><?xml version="1.0" encoding="UTF-8" standalone="yes"?>
<Relationships xmlns="http://schemas.openxmlformats.org/package/2006/relationships"><Relationship Id="rId2" Type="http://schemas.openxmlformats.org/officeDocument/2006/relationships/notesSlide" Target="../notesSlides/notesSlide144.xml"/><Relationship Id="rId1" Type="http://schemas.openxmlformats.org/officeDocument/2006/relationships/slideLayout" Target="../slideLayouts/slideLayout1.xml"/></Relationships>
</file>

<file path=ppt/slides/_rels/slide145.xml.rels><?xml version="1.0" encoding="UTF-8" standalone="yes"?>
<Relationships xmlns="http://schemas.openxmlformats.org/package/2006/relationships"><Relationship Id="rId2" Type="http://schemas.openxmlformats.org/officeDocument/2006/relationships/notesSlide" Target="../notesSlides/notesSlide145.xml"/><Relationship Id="rId1" Type="http://schemas.openxmlformats.org/officeDocument/2006/relationships/slideLayout" Target="../slideLayouts/slideLayout1.xml"/></Relationships>
</file>

<file path=ppt/slides/_rels/slide146.xml.rels><?xml version="1.0" encoding="UTF-8" standalone="yes"?>
<Relationships xmlns="http://schemas.openxmlformats.org/package/2006/relationships"><Relationship Id="rId2" Type="http://schemas.openxmlformats.org/officeDocument/2006/relationships/notesSlide" Target="../notesSlides/notesSlide146.xml"/><Relationship Id="rId1" Type="http://schemas.openxmlformats.org/officeDocument/2006/relationships/slideLayout" Target="../slideLayouts/slideLayout1.xml"/></Relationships>
</file>

<file path=ppt/slides/_rels/slide147.xml.rels><?xml version="1.0" encoding="UTF-8" standalone="yes"?>
<Relationships xmlns="http://schemas.openxmlformats.org/package/2006/relationships"><Relationship Id="rId2" Type="http://schemas.openxmlformats.org/officeDocument/2006/relationships/notesSlide" Target="../notesSlides/notesSlide147.xml"/><Relationship Id="rId1" Type="http://schemas.openxmlformats.org/officeDocument/2006/relationships/slideLayout" Target="../slideLayouts/slideLayout1.xml"/></Relationships>
</file>

<file path=ppt/slides/_rels/slide148.xml.rels><?xml version="1.0" encoding="UTF-8" standalone="yes"?>
<Relationships xmlns="http://schemas.openxmlformats.org/package/2006/relationships"><Relationship Id="rId2" Type="http://schemas.openxmlformats.org/officeDocument/2006/relationships/notesSlide" Target="../notesSlides/notesSlide148.xml"/><Relationship Id="rId1" Type="http://schemas.openxmlformats.org/officeDocument/2006/relationships/slideLayout" Target="../slideLayouts/slideLayout1.xml"/></Relationships>
</file>

<file path=ppt/slides/_rels/slide149.xml.rels><?xml version="1.0" encoding="UTF-8" standalone="yes"?>
<Relationships xmlns="http://schemas.openxmlformats.org/package/2006/relationships"><Relationship Id="rId2" Type="http://schemas.openxmlformats.org/officeDocument/2006/relationships/notesSlide" Target="../notesSlides/notesSlide149.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50.xml.rels><?xml version="1.0" encoding="UTF-8" standalone="yes"?>
<Relationships xmlns="http://schemas.openxmlformats.org/package/2006/relationships"><Relationship Id="rId2" Type="http://schemas.openxmlformats.org/officeDocument/2006/relationships/notesSlide" Target="../notesSlides/notesSlide150.xml"/><Relationship Id="rId1" Type="http://schemas.openxmlformats.org/officeDocument/2006/relationships/slideLayout" Target="../slideLayouts/slideLayout1.xml"/></Relationships>
</file>

<file path=ppt/slides/_rels/slide151.xml.rels><?xml version="1.0" encoding="UTF-8" standalone="yes"?>
<Relationships xmlns="http://schemas.openxmlformats.org/package/2006/relationships"><Relationship Id="rId2" Type="http://schemas.openxmlformats.org/officeDocument/2006/relationships/notesSlide" Target="../notesSlides/notesSlide151.xml"/><Relationship Id="rId1" Type="http://schemas.openxmlformats.org/officeDocument/2006/relationships/slideLayout" Target="../slideLayouts/slideLayout1.xml"/></Relationships>
</file>

<file path=ppt/slides/_rels/slide152.xml.rels><?xml version="1.0" encoding="UTF-8" standalone="yes"?>
<Relationships xmlns="http://schemas.openxmlformats.org/package/2006/relationships"><Relationship Id="rId2" Type="http://schemas.openxmlformats.org/officeDocument/2006/relationships/notesSlide" Target="../notesSlides/notesSlide152.xml"/><Relationship Id="rId1" Type="http://schemas.openxmlformats.org/officeDocument/2006/relationships/slideLayout" Target="../slideLayouts/slideLayout1.xml"/></Relationships>
</file>

<file path=ppt/slides/_rels/slide153.xml.rels><?xml version="1.0" encoding="UTF-8" standalone="yes"?>
<Relationships xmlns="http://schemas.openxmlformats.org/package/2006/relationships"><Relationship Id="rId2" Type="http://schemas.openxmlformats.org/officeDocument/2006/relationships/notesSlide" Target="../notesSlides/notesSlide153.xml"/><Relationship Id="rId1" Type="http://schemas.openxmlformats.org/officeDocument/2006/relationships/slideLayout" Target="../slideLayouts/slideLayout1.xml"/></Relationships>
</file>

<file path=ppt/slides/_rels/slide154.xml.rels><?xml version="1.0" encoding="UTF-8" standalone="yes"?>
<Relationships xmlns="http://schemas.openxmlformats.org/package/2006/relationships"><Relationship Id="rId2" Type="http://schemas.openxmlformats.org/officeDocument/2006/relationships/notesSlide" Target="../notesSlides/notesSlide154.xml"/><Relationship Id="rId1" Type="http://schemas.openxmlformats.org/officeDocument/2006/relationships/slideLayout" Target="../slideLayouts/slideLayout1.xml"/></Relationships>
</file>

<file path=ppt/slides/_rels/slide155.xml.rels><?xml version="1.0" encoding="UTF-8" standalone="yes"?>
<Relationships xmlns="http://schemas.openxmlformats.org/package/2006/relationships"><Relationship Id="rId2" Type="http://schemas.openxmlformats.org/officeDocument/2006/relationships/notesSlide" Target="../notesSlides/notesSlide155.xml"/><Relationship Id="rId1" Type="http://schemas.openxmlformats.org/officeDocument/2006/relationships/slideLayout" Target="../slideLayouts/slideLayout1.xml"/></Relationships>
</file>

<file path=ppt/slides/_rels/slide156.xml.rels><?xml version="1.0" encoding="UTF-8" standalone="yes"?>
<Relationships xmlns="http://schemas.openxmlformats.org/package/2006/relationships"><Relationship Id="rId2" Type="http://schemas.openxmlformats.org/officeDocument/2006/relationships/notesSlide" Target="../notesSlides/notesSlide156.xml"/><Relationship Id="rId1" Type="http://schemas.openxmlformats.org/officeDocument/2006/relationships/slideLayout" Target="../slideLayouts/slideLayout1.xml"/></Relationships>
</file>

<file path=ppt/slides/_rels/slide157.xml.rels><?xml version="1.0" encoding="UTF-8" standalone="yes"?>
<Relationships xmlns="http://schemas.openxmlformats.org/package/2006/relationships"><Relationship Id="rId2" Type="http://schemas.openxmlformats.org/officeDocument/2006/relationships/notesSlide" Target="../notesSlides/notesSlide157.xml"/><Relationship Id="rId1" Type="http://schemas.openxmlformats.org/officeDocument/2006/relationships/slideLayout" Target="../slideLayouts/slideLayout1.xml"/></Relationships>
</file>

<file path=ppt/slides/_rels/slide158.xml.rels><?xml version="1.0" encoding="UTF-8" standalone="yes"?>
<Relationships xmlns="http://schemas.openxmlformats.org/package/2006/relationships"><Relationship Id="rId2" Type="http://schemas.openxmlformats.org/officeDocument/2006/relationships/notesSlide" Target="../notesSlides/notesSlide158.xml"/><Relationship Id="rId1" Type="http://schemas.openxmlformats.org/officeDocument/2006/relationships/slideLayout" Target="../slideLayouts/slideLayout1.xml"/></Relationships>
</file>

<file path=ppt/slides/_rels/slide159.xml.rels><?xml version="1.0" encoding="UTF-8" standalone="yes"?>
<Relationships xmlns="http://schemas.openxmlformats.org/package/2006/relationships"><Relationship Id="rId2" Type="http://schemas.openxmlformats.org/officeDocument/2006/relationships/notesSlide" Target="../notesSlides/notesSlide159.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60.xml.rels><?xml version="1.0" encoding="UTF-8" standalone="yes"?>
<Relationships xmlns="http://schemas.openxmlformats.org/package/2006/relationships"><Relationship Id="rId2" Type="http://schemas.openxmlformats.org/officeDocument/2006/relationships/notesSlide" Target="../notesSlides/notesSlide160.xml"/><Relationship Id="rId1" Type="http://schemas.openxmlformats.org/officeDocument/2006/relationships/slideLayout" Target="../slideLayouts/slideLayout1.xml"/></Relationships>
</file>

<file path=ppt/slides/_rels/slide161.xml.rels><?xml version="1.0" encoding="UTF-8" standalone="yes"?>
<Relationships xmlns="http://schemas.openxmlformats.org/package/2006/relationships"><Relationship Id="rId2" Type="http://schemas.openxmlformats.org/officeDocument/2006/relationships/notesSlide" Target="../notesSlides/notesSlide161.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1.xml"/><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9"/>
        <p:cNvGrpSpPr/>
        <p:nvPr/>
      </p:nvGrpSpPr>
      <p:grpSpPr>
        <a:xfrm>
          <a:off x="0" y="0"/>
          <a:ext cx="0" cy="0"/>
          <a:chOff x="0" y="0"/>
          <a:chExt cx="0" cy="0"/>
        </a:xfrm>
      </p:grpSpPr>
      <p:sp>
        <p:nvSpPr>
          <p:cNvPr id="100" name="Google Shape;100;p13"/>
          <p:cNvSpPr txBox="1">
            <a:spLocks noGrp="1"/>
          </p:cNvSpPr>
          <p:nvPr>
            <p:ph type="title"/>
          </p:nvPr>
        </p:nvSpPr>
        <p:spPr>
          <a:xfrm>
            <a:off x="435894" y="702156"/>
            <a:ext cx="8272212" cy="1013800"/>
          </a:xfrm>
          <a:prstGeom prst="rect">
            <a:avLst/>
          </a:prstGeom>
          <a:noFill/>
          <a:ln>
            <a:noFill/>
          </a:ln>
        </p:spPr>
        <p:txBody>
          <a:bodyPr spcFirstLastPara="1" wrap="square" lIns="91425" tIns="45700" rIns="91425" bIns="45700" anchor="b" anchorCtr="0">
            <a:normAutofit/>
          </a:bodyPr>
          <a:lstStyle/>
          <a:p>
            <a:pPr marL="0" lvl="0" indent="0" algn="l" rtl="0">
              <a:spcBef>
                <a:spcPts val="0"/>
              </a:spcBef>
              <a:spcAft>
                <a:spcPts val="0"/>
              </a:spcAft>
              <a:buNone/>
            </a:pPr>
            <a:r>
              <a:rPr lang="pt-BR">
                <a:solidFill>
                  <a:srgbClr val="FFFEFF"/>
                </a:solidFill>
              </a:rPr>
              <a:t>EXECUÇÃO FISCAL DE MULTAS ELEITORAIS</a:t>
            </a:r>
            <a:endParaRPr/>
          </a:p>
        </p:txBody>
      </p:sp>
      <p:grpSp>
        <p:nvGrpSpPr>
          <p:cNvPr id="101" name="Google Shape;101;p13"/>
          <p:cNvGrpSpPr/>
          <p:nvPr/>
        </p:nvGrpSpPr>
        <p:grpSpPr>
          <a:xfrm>
            <a:off x="656999" y="2220343"/>
            <a:ext cx="7830000" cy="3600001"/>
            <a:chOff x="221231" y="39118"/>
            <a:chExt cx="7830000" cy="3600001"/>
          </a:xfrm>
        </p:grpSpPr>
        <p:sp>
          <p:nvSpPr>
            <p:cNvPr id="102" name="Google Shape;102;p13"/>
            <p:cNvSpPr/>
            <p:nvPr/>
          </p:nvSpPr>
          <p:spPr>
            <a:xfrm>
              <a:off x="923231" y="39118"/>
              <a:ext cx="2196000" cy="2196000"/>
            </a:xfrm>
            <a:prstGeom prst="ellipse">
              <a:avLst/>
            </a:prstGeom>
            <a:solidFill>
              <a:srgbClr val="FBEF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1391231" y="507119"/>
              <a:ext cx="1260000" cy="1260000"/>
            </a:xfrm>
            <a:prstGeom prst="rect">
              <a:avLst/>
            </a:prstGeom>
            <a:blipFill rotWithShape="1">
              <a:blip r:embed="rId3">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a:off x="221231" y="2919119"/>
              <a:ext cx="3600000" cy="720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txBox="1"/>
            <p:nvPr/>
          </p:nvSpPr>
          <p:spPr>
            <a:xfrm>
              <a:off x="221231" y="2919119"/>
              <a:ext cx="3600000" cy="720000"/>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Clr>
                  <a:schemeClr val="dk1"/>
                </a:buClr>
                <a:buSzPts val="1800"/>
                <a:buFont typeface="Arial"/>
                <a:buNone/>
              </a:pPr>
              <a:r>
                <a:rPr lang="pt-BR" sz="1800" b="1" i="0" u="none" strike="noStrike" cap="none">
                  <a:solidFill>
                    <a:schemeClr val="dk1"/>
                  </a:solidFill>
                  <a:latin typeface="Arial"/>
                  <a:ea typeface="Arial"/>
                  <a:cs typeface="Arial"/>
                  <a:sym typeface="Arial"/>
                </a:rPr>
                <a:t>CURSO DE EXECUÇÃO FISCAL DE MULTAS ELEITORAIS</a:t>
              </a:r>
              <a:endParaRPr sz="1800" b="0" i="0" u="none" strike="noStrike" cap="none">
                <a:solidFill>
                  <a:schemeClr val="dk1"/>
                </a:solidFill>
                <a:latin typeface="Arial"/>
                <a:ea typeface="Arial"/>
                <a:cs typeface="Arial"/>
                <a:sym typeface="Arial"/>
              </a:endParaRPr>
            </a:p>
          </p:txBody>
        </p:sp>
        <p:sp>
          <p:nvSpPr>
            <p:cNvPr id="106" name="Google Shape;106;p13"/>
            <p:cNvSpPr/>
            <p:nvPr/>
          </p:nvSpPr>
          <p:spPr>
            <a:xfrm>
              <a:off x="5153231" y="39118"/>
              <a:ext cx="2196000" cy="2196000"/>
            </a:xfrm>
            <a:prstGeom prst="ellipse">
              <a:avLst/>
            </a:prstGeom>
            <a:solidFill>
              <a:srgbClr val="E6BB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a:off x="5621231" y="507119"/>
              <a:ext cx="1260000" cy="1260000"/>
            </a:xfrm>
            <a:prstGeom prst="rect">
              <a:avLst/>
            </a:prstGeom>
            <a:blipFill rotWithShape="1">
              <a:blip r:embed="rId4">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a:off x="4451231" y="2919119"/>
              <a:ext cx="3600000" cy="720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txBox="1"/>
            <p:nvPr/>
          </p:nvSpPr>
          <p:spPr>
            <a:xfrm>
              <a:off x="4451231" y="2919119"/>
              <a:ext cx="3600000" cy="720000"/>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Clr>
                  <a:schemeClr val="dk1"/>
                </a:buClr>
                <a:buSzPts val="1800"/>
                <a:buFont typeface="Arial"/>
                <a:buNone/>
              </a:pPr>
              <a:r>
                <a:rPr lang="pt-BR" sz="1800" b="1" i="0" u="none" strike="noStrike" cap="none">
                  <a:solidFill>
                    <a:schemeClr val="dk1"/>
                  </a:solidFill>
                  <a:latin typeface="Arial"/>
                  <a:ea typeface="Arial"/>
                  <a:cs typeface="Arial"/>
                  <a:sym typeface="Arial"/>
                </a:rPr>
                <a:t>PROF. EDSON COSTA</a:t>
              </a:r>
              <a:endParaRPr sz="1800" b="0" i="0" u="none" strike="noStrike" cap="none">
                <a:solidFill>
                  <a:schemeClr val="dk1"/>
                </a:solidFill>
                <a:latin typeface="Arial"/>
                <a:ea typeface="Arial"/>
                <a:cs typeface="Arial"/>
                <a:sym typeface="Arial"/>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22"/>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185" name="Google Shape;185;p22"/>
          <p:cNvSpPr txBox="1">
            <a:spLocks noGrp="1"/>
          </p:cNvSpPr>
          <p:nvPr>
            <p:ph type="body" idx="1"/>
          </p:nvPr>
        </p:nvSpPr>
        <p:spPr>
          <a:xfrm>
            <a:off x="179512" y="1700808"/>
            <a:ext cx="8552200" cy="4968552"/>
          </a:xfrm>
          <a:prstGeom prst="rect">
            <a:avLst/>
          </a:prstGeom>
          <a:noFill/>
          <a:ln>
            <a:noFill/>
          </a:ln>
        </p:spPr>
        <p:txBody>
          <a:bodyPr spcFirstLastPara="1" wrap="square" lIns="91425" tIns="45700" rIns="91425" bIns="45700" anchor="t" anchorCtr="0">
            <a:noAutofit/>
          </a:bodyPr>
          <a:lstStyle/>
          <a:p>
            <a:pPr marL="0" lvl="0" indent="0" algn="just" rtl="0">
              <a:spcBef>
                <a:spcPts val="0"/>
              </a:spcBef>
              <a:spcAft>
                <a:spcPts val="0"/>
              </a:spcAft>
              <a:buSzPts val="2392"/>
              <a:buNone/>
            </a:pPr>
            <a:r>
              <a:rPr lang="pt-BR" sz="2600">
                <a:solidFill>
                  <a:schemeClr val="dk1"/>
                </a:solidFill>
              </a:rPr>
              <a:t>Art. 2º - </a:t>
            </a:r>
            <a:r>
              <a:rPr lang="pt-BR" sz="2600" i="1">
                <a:solidFill>
                  <a:schemeClr val="dk1"/>
                </a:solidFill>
              </a:rPr>
              <a:t>Constitui Dívida Ativa da Fazenda Pública aquela definida como tributária ou não tributária na Lei nº 4.320, de 17 de março de 1964, com as alterações posteriores, que estatui normas gerais de direito financeiro para elaboração e controle dos orçamentos e balanços da União, dos Estados, dos Municípios e do Distrito Federal.</a:t>
            </a:r>
            <a:endParaRPr/>
          </a:p>
          <a:p>
            <a:pPr marL="0" lvl="0" indent="0" algn="just" rtl="0">
              <a:spcBef>
                <a:spcPts val="1120"/>
              </a:spcBef>
              <a:spcAft>
                <a:spcPts val="0"/>
              </a:spcAft>
              <a:buSzPts val="2392"/>
              <a:buNone/>
            </a:pPr>
            <a:r>
              <a:rPr lang="pt-BR" sz="2600">
                <a:solidFill>
                  <a:schemeClr val="dk1"/>
                </a:solidFill>
              </a:rPr>
              <a:t>§3º - </a:t>
            </a:r>
            <a:r>
              <a:rPr lang="pt-BR" sz="2600" b="1" i="1">
                <a:solidFill>
                  <a:schemeClr val="dk1"/>
                </a:solidFill>
              </a:rPr>
              <a:t>A inscrição, que se constitui no ato de controle administrativo da legalidade, será feita pelo órgão competente para apurar a liquidez e certeza do crédito</a:t>
            </a:r>
            <a:r>
              <a:rPr lang="pt-BR" sz="2600" i="1">
                <a:solidFill>
                  <a:schemeClr val="dk1"/>
                </a:solidFill>
              </a:rPr>
              <a:t> e suspenderá a prescrição, para todos os efeitos de direito, por 180 dias, ou até a distribuição da execução fiscal, se esta ocorrer antes de findo aquele prazo.</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Shape 723"/>
        <p:cNvGrpSpPr/>
        <p:nvPr/>
      </p:nvGrpSpPr>
      <p:grpSpPr>
        <a:xfrm>
          <a:off x="0" y="0"/>
          <a:ext cx="0" cy="0"/>
          <a:chOff x="0" y="0"/>
          <a:chExt cx="0" cy="0"/>
        </a:xfrm>
      </p:grpSpPr>
      <p:sp>
        <p:nvSpPr>
          <p:cNvPr id="724" name="Google Shape;724;p112"/>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725" name="Google Shape;725;p112"/>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a:solidFill>
                  <a:schemeClr val="dk1"/>
                </a:solidFill>
              </a:rPr>
              <a:t>Contrariando a doutrina majoritária, a jurisprudência do STJ admite a recusa, pela Fazenda Pública, da substituição da penhora em dinheiro por fiança bancária ou seguro-garantia (AgInt no Resp 1606441/PR, rel. Min. Napoleão Nunes Maia, 1ª Turma, Dje 10/05/2019).</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2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Shape 729"/>
        <p:cNvGrpSpPr/>
        <p:nvPr/>
      </p:nvGrpSpPr>
      <p:grpSpPr>
        <a:xfrm>
          <a:off x="0" y="0"/>
          <a:ext cx="0" cy="0"/>
          <a:chOff x="0" y="0"/>
          <a:chExt cx="0" cy="0"/>
        </a:xfrm>
      </p:grpSpPr>
      <p:sp>
        <p:nvSpPr>
          <p:cNvPr id="730" name="Google Shape;730;p113"/>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731" name="Google Shape;731;p113"/>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a:solidFill>
                  <a:schemeClr val="dk1"/>
                </a:solidFill>
              </a:rPr>
              <a:t>Não ofertados os embargos, deverá a Fazenda Pública ser intimada para se manifestar sobre a garantia da execução, quando então poderá verificar a regularidade da penhora, bem como a necessidade de reforçar a garantia da execução (LEF, art. 18).</a:t>
            </a:r>
            <a:endParaRPr/>
          </a:p>
          <a:p>
            <a:pPr marL="0" lvl="0" indent="0" algn="just" rtl="0">
              <a:spcBef>
                <a:spcPts val="1160"/>
              </a:spcBef>
              <a:spcAft>
                <a:spcPts val="0"/>
              </a:spcAft>
              <a:buSzPts val="2576"/>
              <a:buNone/>
            </a:pPr>
            <a:r>
              <a:rPr lang="pt-BR" sz="2800">
                <a:solidFill>
                  <a:schemeClr val="dk1"/>
                </a:solidFill>
              </a:rPr>
              <a:t>Se a execução estiver garantida por terceiro, este será intimado para remir o bem em 15 dias, se a garantia for </a:t>
            </a:r>
            <a:r>
              <a:rPr lang="pt-BR" sz="2800" b="1">
                <a:solidFill>
                  <a:schemeClr val="dk1"/>
                </a:solidFill>
              </a:rPr>
              <a:t>real,</a:t>
            </a:r>
            <a:r>
              <a:rPr lang="pt-BR" sz="2800">
                <a:solidFill>
                  <a:schemeClr val="dk1"/>
                </a:solidFill>
              </a:rPr>
              <a:t> ou pagar a integralidade da dívida, se a garantia for </a:t>
            </a:r>
            <a:r>
              <a:rPr lang="pt-BR" sz="2800" b="1">
                <a:solidFill>
                  <a:schemeClr val="dk1"/>
                </a:solidFill>
              </a:rPr>
              <a:t>fidejussória </a:t>
            </a:r>
            <a:r>
              <a:rPr lang="pt-BR" sz="2800">
                <a:solidFill>
                  <a:schemeClr val="dk1"/>
                </a:solidFill>
              </a:rPr>
              <a:t>(LEF, art. 19, I e II)</a:t>
            </a:r>
            <a:endParaRPr sz="2800" b="1">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3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Shape 735"/>
        <p:cNvGrpSpPr/>
        <p:nvPr/>
      </p:nvGrpSpPr>
      <p:grpSpPr>
        <a:xfrm>
          <a:off x="0" y="0"/>
          <a:ext cx="0" cy="0"/>
          <a:chOff x="0" y="0"/>
          <a:chExt cx="0" cy="0"/>
        </a:xfrm>
      </p:grpSpPr>
      <p:sp>
        <p:nvSpPr>
          <p:cNvPr id="736" name="Google Shape;736;p114"/>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737" name="Google Shape;737;p114"/>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b="1">
                <a:solidFill>
                  <a:schemeClr val="dk1"/>
                </a:solidFill>
              </a:rPr>
              <a:t>LEF, art. 19.</a:t>
            </a:r>
            <a:r>
              <a:rPr lang="pt-BR" sz="2800">
                <a:solidFill>
                  <a:schemeClr val="dk1"/>
                </a:solidFill>
              </a:rPr>
              <a:t> </a:t>
            </a:r>
            <a:r>
              <a:rPr lang="pt-BR" sz="2800" i="1">
                <a:solidFill>
                  <a:schemeClr val="dk1"/>
                </a:solidFill>
              </a:rPr>
              <a:t>Não sendo embargada a execução ou sendo rejeitados os embargos, no caso de garantia prestada por terceiro, será este intimado, sob pena de contra ele prosseguir a execução nos próprios autos, para, no prazo de 15 (quinze) dias:</a:t>
            </a:r>
            <a:endParaRPr/>
          </a:p>
          <a:p>
            <a:pPr marL="0" lvl="0" indent="0" algn="just" rtl="0">
              <a:spcBef>
                <a:spcPts val="1160"/>
              </a:spcBef>
              <a:spcAft>
                <a:spcPts val="0"/>
              </a:spcAft>
              <a:buSzPts val="2576"/>
              <a:buNone/>
            </a:pPr>
            <a:r>
              <a:rPr lang="pt-BR" sz="2800" i="1">
                <a:solidFill>
                  <a:schemeClr val="dk1"/>
                </a:solidFill>
              </a:rPr>
              <a:t>I - remir o bem, se a garantia for real; ou</a:t>
            </a:r>
            <a:endParaRPr/>
          </a:p>
          <a:p>
            <a:pPr marL="0" lvl="0" indent="0" algn="just" rtl="0">
              <a:spcBef>
                <a:spcPts val="1160"/>
              </a:spcBef>
              <a:spcAft>
                <a:spcPts val="0"/>
              </a:spcAft>
              <a:buSzPts val="2576"/>
              <a:buNone/>
            </a:pPr>
            <a:r>
              <a:rPr lang="pt-BR" sz="2800" i="1">
                <a:solidFill>
                  <a:schemeClr val="dk1"/>
                </a:solidFill>
              </a:rPr>
              <a:t>II - pagar o valor da dívida, juros e multa de mora e demais encargos, indicados na Certidão de Dívida Ativa pelos quais se obrigou se a garantia for fidejussória.</a:t>
            </a:r>
            <a:endParaRPr/>
          </a:p>
          <a:p>
            <a:pPr marL="0" lvl="0" indent="0" algn="just" rtl="0">
              <a:spcBef>
                <a:spcPts val="1160"/>
              </a:spcBef>
              <a:spcAft>
                <a:spcPts val="0"/>
              </a:spcAft>
              <a:buSzPts val="2576"/>
              <a:buNone/>
            </a:pP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3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3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3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3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Shape 741"/>
        <p:cNvGrpSpPr/>
        <p:nvPr/>
      </p:nvGrpSpPr>
      <p:grpSpPr>
        <a:xfrm>
          <a:off x="0" y="0"/>
          <a:ext cx="0" cy="0"/>
          <a:chOff x="0" y="0"/>
          <a:chExt cx="0" cy="0"/>
        </a:xfrm>
      </p:grpSpPr>
      <p:sp>
        <p:nvSpPr>
          <p:cNvPr id="742" name="Google Shape;742;p115"/>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743" name="Google Shape;743;p115"/>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lnSpcReduction="10000"/>
          </a:bodyPr>
          <a:lstStyle/>
          <a:p>
            <a:pPr marL="0" lvl="0" indent="0" algn="just" rtl="0">
              <a:spcBef>
                <a:spcPts val="0"/>
              </a:spcBef>
              <a:spcAft>
                <a:spcPts val="0"/>
              </a:spcAft>
              <a:buSzPts val="2576"/>
              <a:buNone/>
            </a:pPr>
            <a:r>
              <a:rPr lang="pt-BR" sz="2800" b="1">
                <a:solidFill>
                  <a:schemeClr val="dk1"/>
                </a:solidFill>
              </a:rPr>
              <a:t>FASE EXPROPRIATÓRIA:</a:t>
            </a:r>
            <a:endParaRPr/>
          </a:p>
          <a:p>
            <a:pPr marL="0" lvl="0" indent="0" algn="just" rtl="0">
              <a:spcBef>
                <a:spcPts val="1160"/>
              </a:spcBef>
              <a:spcAft>
                <a:spcPts val="0"/>
              </a:spcAft>
              <a:buSzPts val="2576"/>
              <a:buNone/>
            </a:pPr>
            <a:r>
              <a:rPr lang="pt-BR" sz="2800" b="1">
                <a:solidFill>
                  <a:schemeClr val="dk1"/>
                </a:solidFill>
              </a:rPr>
              <a:t>LEF, art. 22 - </a:t>
            </a:r>
            <a:r>
              <a:rPr lang="pt-BR" sz="2800" i="1">
                <a:solidFill>
                  <a:schemeClr val="dk1"/>
                </a:solidFill>
              </a:rPr>
              <a:t>A arrematação será precedida de edital, afixado no local de costume, na sede do Juízo, e publicado em resumo, uma só vez, gratuitamente, como expediente judiciário, no órgão oficial.</a:t>
            </a:r>
            <a:endParaRPr/>
          </a:p>
          <a:p>
            <a:pPr marL="0" lvl="0" indent="0" algn="just" rtl="0">
              <a:spcBef>
                <a:spcPts val="1160"/>
              </a:spcBef>
              <a:spcAft>
                <a:spcPts val="0"/>
              </a:spcAft>
              <a:buSzPts val="2576"/>
              <a:buNone/>
            </a:pPr>
            <a:r>
              <a:rPr lang="pt-BR" sz="2800" i="1">
                <a:solidFill>
                  <a:schemeClr val="dk1"/>
                </a:solidFill>
              </a:rPr>
              <a:t>§1º - O prazo entre as datas de publicação do edital e do leilão não poderá ser superior a 30 (trinta), nem inferior a 10 (dez) dias.</a:t>
            </a:r>
            <a:endParaRPr/>
          </a:p>
          <a:p>
            <a:pPr marL="0" lvl="0" indent="0" algn="just" rtl="0">
              <a:spcBef>
                <a:spcPts val="1160"/>
              </a:spcBef>
              <a:spcAft>
                <a:spcPts val="0"/>
              </a:spcAft>
              <a:buSzPts val="2576"/>
              <a:buNone/>
            </a:pPr>
            <a:r>
              <a:rPr lang="pt-BR" sz="2800" i="1">
                <a:solidFill>
                  <a:schemeClr val="dk1"/>
                </a:solidFill>
              </a:rPr>
              <a:t>§2º - O representante judicial da Fazenda Pública, será intimado, pessoalmente, da realização do leilão, com a antecedência prevista no parágrafo anterior.</a:t>
            </a:r>
            <a:endParaRPr/>
          </a:p>
          <a:p>
            <a:pPr marL="0" lvl="0" indent="0" algn="just" rtl="0">
              <a:spcBef>
                <a:spcPts val="1160"/>
              </a:spcBef>
              <a:spcAft>
                <a:spcPts val="0"/>
              </a:spcAft>
              <a:buSzPts val="2576"/>
              <a:buNone/>
            </a:pP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4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4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4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4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Shape 747"/>
        <p:cNvGrpSpPr/>
        <p:nvPr/>
      </p:nvGrpSpPr>
      <p:grpSpPr>
        <a:xfrm>
          <a:off x="0" y="0"/>
          <a:ext cx="0" cy="0"/>
          <a:chOff x="0" y="0"/>
          <a:chExt cx="0" cy="0"/>
        </a:xfrm>
      </p:grpSpPr>
      <p:sp>
        <p:nvSpPr>
          <p:cNvPr id="748" name="Google Shape;748;p116"/>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749" name="Google Shape;749;p116"/>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b="1">
                <a:solidFill>
                  <a:schemeClr val="dk1"/>
                </a:solidFill>
              </a:rPr>
              <a:t>LEF, art. 23 - </a:t>
            </a:r>
            <a:r>
              <a:rPr lang="pt-BR" sz="2800" i="1">
                <a:solidFill>
                  <a:schemeClr val="dk1"/>
                </a:solidFill>
              </a:rPr>
              <a:t>A alienação de quaisquer bens penhorados será feita em </a:t>
            </a:r>
            <a:r>
              <a:rPr lang="pt-BR" sz="2800" b="1" i="1">
                <a:solidFill>
                  <a:schemeClr val="dk1"/>
                </a:solidFill>
              </a:rPr>
              <a:t>leilão público,</a:t>
            </a:r>
            <a:r>
              <a:rPr lang="pt-BR" sz="2800" i="1">
                <a:solidFill>
                  <a:schemeClr val="dk1"/>
                </a:solidFill>
              </a:rPr>
              <a:t> no lugar designado pelo Juiz.</a:t>
            </a:r>
            <a:endParaRPr/>
          </a:p>
          <a:p>
            <a:pPr marL="0" lvl="0" indent="0" algn="just" rtl="0">
              <a:spcBef>
                <a:spcPts val="1160"/>
              </a:spcBef>
              <a:spcAft>
                <a:spcPts val="0"/>
              </a:spcAft>
              <a:buSzPts val="2576"/>
              <a:buNone/>
            </a:pPr>
            <a:r>
              <a:rPr lang="pt-BR" sz="2800" i="1">
                <a:solidFill>
                  <a:schemeClr val="dk1"/>
                </a:solidFill>
              </a:rPr>
              <a:t>§1º - A Fazenda Pública e o executado poderão requerer que os bens sejam leiloados englobadamente ou em lotes que indicarem.</a:t>
            </a:r>
            <a:endParaRPr/>
          </a:p>
          <a:p>
            <a:pPr marL="0" lvl="0" indent="0" algn="just" rtl="0">
              <a:spcBef>
                <a:spcPts val="1160"/>
              </a:spcBef>
              <a:spcAft>
                <a:spcPts val="0"/>
              </a:spcAft>
              <a:buSzPts val="2576"/>
              <a:buNone/>
            </a:pPr>
            <a:r>
              <a:rPr lang="pt-BR" sz="2800" i="1">
                <a:solidFill>
                  <a:schemeClr val="dk1"/>
                </a:solidFill>
              </a:rPr>
              <a:t>§2º - Cabe ao arrematante o pagamento da comissão do leiloeiro e demais despesas indicadas no edital.</a:t>
            </a:r>
            <a:endParaRPr/>
          </a:p>
          <a:p>
            <a:pPr marL="0" lvl="0" indent="0" algn="just" rtl="0">
              <a:spcBef>
                <a:spcPts val="1160"/>
              </a:spcBef>
              <a:spcAft>
                <a:spcPts val="0"/>
              </a:spcAft>
              <a:buSzPts val="2576"/>
              <a:buNone/>
            </a:pPr>
            <a:r>
              <a:rPr lang="pt-BR" sz="2800">
                <a:solidFill>
                  <a:schemeClr val="dk1"/>
                </a:solidFill>
              </a:rPr>
              <a:t>Pela dicção deste dispositivo, </a:t>
            </a:r>
            <a:r>
              <a:rPr lang="pt-BR" sz="2800" b="1" u="sng">
                <a:solidFill>
                  <a:schemeClr val="dk1"/>
                </a:solidFill>
              </a:rPr>
              <a:t>não</a:t>
            </a:r>
            <a:r>
              <a:rPr lang="pt-BR" sz="2800">
                <a:solidFill>
                  <a:schemeClr val="dk1"/>
                </a:solidFill>
              </a:rPr>
              <a:t> será possível na EF a alienação por </a:t>
            </a:r>
            <a:r>
              <a:rPr lang="pt-BR" sz="2800" b="1">
                <a:solidFill>
                  <a:schemeClr val="dk1"/>
                </a:solidFill>
              </a:rPr>
              <a:t>iniciativa particular</a:t>
            </a:r>
            <a:r>
              <a:rPr lang="pt-BR" sz="2800">
                <a:solidFill>
                  <a:schemeClr val="dk1"/>
                </a:solidFill>
              </a:rPr>
              <a:t> (CPC, art. 880).</a:t>
            </a:r>
            <a:endParaRPr/>
          </a:p>
          <a:p>
            <a:pPr marL="0" lvl="0" indent="0" algn="just" rtl="0">
              <a:spcBef>
                <a:spcPts val="1160"/>
              </a:spcBef>
              <a:spcAft>
                <a:spcPts val="0"/>
              </a:spcAft>
              <a:buSzPts val="2576"/>
              <a:buNone/>
            </a:pP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4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4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4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4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4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Shape 753"/>
        <p:cNvGrpSpPr/>
        <p:nvPr/>
      </p:nvGrpSpPr>
      <p:grpSpPr>
        <a:xfrm>
          <a:off x="0" y="0"/>
          <a:ext cx="0" cy="0"/>
          <a:chOff x="0" y="0"/>
          <a:chExt cx="0" cy="0"/>
        </a:xfrm>
      </p:grpSpPr>
      <p:sp>
        <p:nvSpPr>
          <p:cNvPr id="754" name="Google Shape;754;p117"/>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755" name="Google Shape;755;p117"/>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a:solidFill>
                  <a:schemeClr val="dk1"/>
                </a:solidFill>
              </a:rPr>
              <a:t>O executado deverá ser intimado, pessoalmente, do dia e hora do leilão.</a:t>
            </a:r>
            <a:endParaRPr/>
          </a:p>
          <a:p>
            <a:pPr marL="0" lvl="0" indent="0" algn="just" rtl="0">
              <a:spcBef>
                <a:spcPts val="1160"/>
              </a:spcBef>
              <a:spcAft>
                <a:spcPts val="0"/>
              </a:spcAft>
              <a:buSzPts val="2576"/>
              <a:buNone/>
            </a:pPr>
            <a:r>
              <a:rPr lang="pt-BR" sz="2800" b="1">
                <a:solidFill>
                  <a:schemeClr val="dk1"/>
                </a:solidFill>
              </a:rPr>
              <a:t>STJ, Súmula 121: </a:t>
            </a:r>
            <a:r>
              <a:rPr lang="pt-BR" sz="2800" i="1">
                <a:solidFill>
                  <a:schemeClr val="dk1"/>
                </a:solidFill>
              </a:rPr>
              <a:t>Na execução fiscal o devedor deverá ser intimado, pessoalmente, do dia e hora da realização do leilão.</a:t>
            </a:r>
            <a:endParaRPr/>
          </a:p>
          <a:p>
            <a:pPr marL="0" lvl="0" indent="0" algn="just" rtl="0">
              <a:spcBef>
                <a:spcPts val="1160"/>
              </a:spcBef>
              <a:spcAft>
                <a:spcPts val="0"/>
              </a:spcAft>
              <a:buSzPts val="2576"/>
              <a:buNone/>
            </a:pPr>
            <a:r>
              <a:rPr lang="pt-BR" sz="2800">
                <a:solidFill>
                  <a:schemeClr val="dk1"/>
                </a:solidFill>
              </a:rPr>
              <a:t>Também devem ser intimados do leilão, com ao menos 5 dias de antecedência, aqueles insertos no rol do art. 889 do CPC, além do credor com penhora anterior.</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5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5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5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Shape 759"/>
        <p:cNvGrpSpPr/>
        <p:nvPr/>
      </p:nvGrpSpPr>
      <p:grpSpPr>
        <a:xfrm>
          <a:off x="0" y="0"/>
          <a:ext cx="0" cy="0"/>
          <a:chOff x="0" y="0"/>
          <a:chExt cx="0" cy="0"/>
        </a:xfrm>
      </p:grpSpPr>
      <p:sp>
        <p:nvSpPr>
          <p:cNvPr id="760" name="Google Shape;760;p118"/>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pic>
        <p:nvPicPr>
          <p:cNvPr id="761" name="Google Shape;761;p118"/>
          <p:cNvPicPr preferRelativeResize="0">
            <a:picLocks noGrp="1"/>
          </p:cNvPicPr>
          <p:nvPr>
            <p:ph type="body" idx="1"/>
          </p:nvPr>
        </p:nvPicPr>
        <p:blipFill rotWithShape="1">
          <a:blip r:embed="rId3">
            <a:alphaModFix/>
          </a:blip>
          <a:srcRect/>
          <a:stretch/>
        </p:blipFill>
        <p:spPr>
          <a:xfrm>
            <a:off x="489073" y="1923350"/>
            <a:ext cx="7989752" cy="3980455"/>
          </a:xfrm>
          <a:prstGeom prst="rect">
            <a:avLst/>
          </a:prstGeom>
          <a:noFill/>
          <a:ln>
            <a:noFill/>
          </a:ln>
        </p:spPr>
      </p:pic>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Shape 765"/>
        <p:cNvGrpSpPr/>
        <p:nvPr/>
      </p:nvGrpSpPr>
      <p:grpSpPr>
        <a:xfrm>
          <a:off x="0" y="0"/>
          <a:ext cx="0" cy="0"/>
          <a:chOff x="0" y="0"/>
          <a:chExt cx="0" cy="0"/>
        </a:xfrm>
      </p:grpSpPr>
      <p:sp>
        <p:nvSpPr>
          <p:cNvPr id="766" name="Google Shape;766;p119"/>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767" name="Google Shape;767;p119"/>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fontScale="92500"/>
          </a:bodyPr>
          <a:lstStyle/>
          <a:p>
            <a:pPr marL="0" lvl="0" indent="0" algn="just" rtl="0">
              <a:spcBef>
                <a:spcPts val="0"/>
              </a:spcBef>
              <a:spcAft>
                <a:spcPts val="0"/>
              </a:spcAft>
              <a:buClr>
                <a:srgbClr val="0070C0"/>
              </a:buClr>
              <a:buSzPct val="92000"/>
              <a:buNone/>
            </a:pPr>
            <a:r>
              <a:rPr lang="pt-BR" sz="2800" b="1">
                <a:solidFill>
                  <a:schemeClr val="dk1"/>
                </a:solidFill>
              </a:rPr>
              <a:t>Do aperfeiçoamento da arrematação</a:t>
            </a:r>
            <a:endParaRPr/>
          </a:p>
          <a:p>
            <a:pPr marL="0" lvl="0" indent="0" algn="just" rtl="0">
              <a:spcBef>
                <a:spcPts val="1118"/>
              </a:spcBef>
              <a:spcAft>
                <a:spcPts val="0"/>
              </a:spcAft>
              <a:buSzPct val="92000"/>
              <a:buNone/>
            </a:pPr>
            <a:r>
              <a:rPr lang="pt-BR" sz="2800" b="1">
                <a:solidFill>
                  <a:schemeClr val="dk1"/>
                </a:solidFill>
              </a:rPr>
              <a:t>CPC, art. 903.</a:t>
            </a:r>
            <a:r>
              <a:rPr lang="pt-BR" sz="2800">
                <a:solidFill>
                  <a:schemeClr val="dk1"/>
                </a:solidFill>
              </a:rPr>
              <a:t> </a:t>
            </a:r>
            <a:r>
              <a:rPr lang="pt-BR" sz="2800" i="1">
                <a:solidFill>
                  <a:schemeClr val="dk1"/>
                </a:solidFill>
              </a:rPr>
              <a:t>Qualquer que seja a modalidade de leilão, assinado o auto pelo juiz, pelo arrematante e pelo leiloeiro, a arrematação será considerada perfeita, acabada e irretratável, ainda que venham a ser julgados procedentes os embargos do executado ou a ação autônoma de que trata o §4º deste artigo, assegurada a possibilidade de reparação pelos prejuízos sofridos.</a:t>
            </a:r>
            <a:endParaRPr/>
          </a:p>
          <a:p>
            <a:pPr marL="0" lvl="0" indent="0" algn="just" rtl="0">
              <a:spcBef>
                <a:spcPts val="1118"/>
              </a:spcBef>
              <a:spcAft>
                <a:spcPts val="0"/>
              </a:spcAft>
              <a:buClr>
                <a:srgbClr val="0070C0"/>
              </a:buClr>
              <a:buSzPct val="92000"/>
              <a:buNone/>
            </a:pPr>
            <a:r>
              <a:rPr lang="pt-BR" sz="2800" b="1">
                <a:solidFill>
                  <a:schemeClr val="dk1"/>
                </a:solidFill>
              </a:rPr>
              <a:t>§4º </a:t>
            </a:r>
            <a:r>
              <a:rPr lang="pt-BR" sz="2800" i="1">
                <a:solidFill>
                  <a:schemeClr val="dk1"/>
                </a:solidFill>
              </a:rPr>
              <a:t>Após a expedição da carta de arrematação ou da ordem de entrega, a invalidação da arrematação poderá ser pleiteada por ação autônoma, em cujo processo o arrematante figurará como litisconsorte necessário.</a:t>
            </a:r>
            <a:endParaRPr/>
          </a:p>
          <a:p>
            <a:pPr marL="0" lvl="0" indent="0" algn="just" rtl="0">
              <a:spcBef>
                <a:spcPts val="1118"/>
              </a:spcBef>
              <a:spcAft>
                <a:spcPts val="0"/>
              </a:spcAft>
              <a:buSzPct val="92000"/>
              <a:buNone/>
            </a:pP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6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6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6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Shape 771"/>
        <p:cNvGrpSpPr/>
        <p:nvPr/>
      </p:nvGrpSpPr>
      <p:grpSpPr>
        <a:xfrm>
          <a:off x="0" y="0"/>
          <a:ext cx="0" cy="0"/>
          <a:chOff x="0" y="0"/>
          <a:chExt cx="0" cy="0"/>
        </a:xfrm>
      </p:grpSpPr>
      <p:sp>
        <p:nvSpPr>
          <p:cNvPr id="772" name="Google Shape;772;p120"/>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773" name="Google Shape;773;p120"/>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fontScale="85000" lnSpcReduction="10000"/>
          </a:bodyPr>
          <a:lstStyle/>
          <a:p>
            <a:pPr marL="0" lvl="0" indent="0" algn="just" rtl="0">
              <a:spcBef>
                <a:spcPts val="0"/>
              </a:spcBef>
              <a:spcAft>
                <a:spcPts val="0"/>
              </a:spcAft>
              <a:buClr>
                <a:srgbClr val="0070C0"/>
              </a:buClr>
              <a:buSzPct val="92000"/>
              <a:buNone/>
            </a:pPr>
            <a:r>
              <a:rPr lang="pt-BR" sz="2800" b="1">
                <a:solidFill>
                  <a:schemeClr val="dk1"/>
                </a:solidFill>
              </a:rPr>
              <a:t>Da invalidade, ineficácia e resolução da arrematação:</a:t>
            </a:r>
            <a:endParaRPr/>
          </a:p>
          <a:p>
            <a:pPr marL="0" lvl="0" indent="0" algn="just" rtl="0">
              <a:spcBef>
                <a:spcPts val="1076"/>
              </a:spcBef>
              <a:spcAft>
                <a:spcPts val="0"/>
              </a:spcAft>
              <a:buSzPct val="92000"/>
              <a:buNone/>
            </a:pPr>
            <a:r>
              <a:rPr lang="pt-BR" sz="2800" b="1">
                <a:solidFill>
                  <a:schemeClr val="dk1"/>
                </a:solidFill>
              </a:rPr>
              <a:t>CPC, art. 903.</a:t>
            </a:r>
            <a:endParaRPr/>
          </a:p>
          <a:p>
            <a:pPr marL="0" lvl="0" indent="0" algn="just" rtl="0">
              <a:spcBef>
                <a:spcPts val="1076"/>
              </a:spcBef>
              <a:spcAft>
                <a:spcPts val="0"/>
              </a:spcAft>
              <a:buSzPct val="92000"/>
              <a:buNone/>
            </a:pPr>
            <a:r>
              <a:rPr lang="pt-BR" sz="2800" b="1">
                <a:solidFill>
                  <a:schemeClr val="dk1"/>
                </a:solidFill>
              </a:rPr>
              <a:t>§1º </a:t>
            </a:r>
            <a:r>
              <a:rPr lang="pt-BR" sz="2800" i="1">
                <a:solidFill>
                  <a:schemeClr val="dk1"/>
                </a:solidFill>
              </a:rPr>
              <a:t>Ressalvadas outras situações previstas neste Código, a arrematação poderá, no entanto, ser:</a:t>
            </a:r>
            <a:endParaRPr/>
          </a:p>
          <a:p>
            <a:pPr marL="0" lvl="0" indent="0" algn="just" rtl="0">
              <a:spcBef>
                <a:spcPts val="1076"/>
              </a:spcBef>
              <a:spcAft>
                <a:spcPts val="0"/>
              </a:spcAft>
              <a:buSzPct val="92000"/>
              <a:buNone/>
            </a:pPr>
            <a:r>
              <a:rPr lang="pt-BR" sz="2800" i="1">
                <a:solidFill>
                  <a:schemeClr val="dk1"/>
                </a:solidFill>
              </a:rPr>
              <a:t>I - </a:t>
            </a:r>
            <a:r>
              <a:rPr lang="pt-BR" sz="2800" i="1">
                <a:solidFill>
                  <a:srgbClr val="0070C0"/>
                </a:solidFill>
              </a:rPr>
              <a:t>invalidada</a:t>
            </a:r>
            <a:r>
              <a:rPr lang="pt-BR" sz="2800" i="1">
                <a:solidFill>
                  <a:schemeClr val="dk1"/>
                </a:solidFill>
              </a:rPr>
              <a:t>, quando realizada por preço vil ou com outro vício;</a:t>
            </a:r>
            <a:endParaRPr/>
          </a:p>
          <a:p>
            <a:pPr marL="0" lvl="0" indent="0" algn="just" rtl="0">
              <a:spcBef>
                <a:spcPts val="1076"/>
              </a:spcBef>
              <a:spcAft>
                <a:spcPts val="0"/>
              </a:spcAft>
              <a:buSzPct val="92000"/>
              <a:buNone/>
            </a:pPr>
            <a:r>
              <a:rPr lang="pt-BR" sz="2800" i="1">
                <a:solidFill>
                  <a:schemeClr val="dk1"/>
                </a:solidFill>
              </a:rPr>
              <a:t>II - considerada </a:t>
            </a:r>
            <a:r>
              <a:rPr lang="pt-BR" sz="2800" i="1">
                <a:solidFill>
                  <a:srgbClr val="0070C0"/>
                </a:solidFill>
              </a:rPr>
              <a:t>ineficaz</a:t>
            </a:r>
            <a:r>
              <a:rPr lang="pt-BR" sz="2800" i="1">
                <a:solidFill>
                  <a:schemeClr val="dk1"/>
                </a:solidFill>
              </a:rPr>
              <a:t>, se não observado o disposto no art. 804; (falta de intimação do credor com garantia real ou daquele que detém direito real sobre o bem)</a:t>
            </a:r>
            <a:endParaRPr/>
          </a:p>
          <a:p>
            <a:pPr marL="0" lvl="0" indent="0" algn="just" rtl="0">
              <a:spcBef>
                <a:spcPts val="1076"/>
              </a:spcBef>
              <a:spcAft>
                <a:spcPts val="0"/>
              </a:spcAft>
              <a:buSzPct val="92000"/>
              <a:buNone/>
            </a:pPr>
            <a:r>
              <a:rPr lang="pt-BR" sz="2800" i="1">
                <a:solidFill>
                  <a:schemeClr val="dk1"/>
                </a:solidFill>
              </a:rPr>
              <a:t>III - </a:t>
            </a:r>
            <a:r>
              <a:rPr lang="pt-BR" sz="2800" i="1">
                <a:solidFill>
                  <a:srgbClr val="0070C0"/>
                </a:solidFill>
              </a:rPr>
              <a:t>resolvida</a:t>
            </a:r>
            <a:r>
              <a:rPr lang="pt-BR" sz="2800" i="1">
                <a:solidFill>
                  <a:schemeClr val="dk1"/>
                </a:solidFill>
              </a:rPr>
              <a:t>, se não for pago o preço ou se não for prestada a caução.</a:t>
            </a:r>
            <a:endParaRPr/>
          </a:p>
          <a:p>
            <a:pPr marL="0" lvl="0" indent="0" algn="just" rtl="0">
              <a:spcBef>
                <a:spcPts val="1076"/>
              </a:spcBef>
              <a:spcAft>
                <a:spcPts val="0"/>
              </a:spcAft>
              <a:buSzPct val="92000"/>
              <a:buNone/>
            </a:pPr>
            <a:r>
              <a:rPr lang="pt-BR" sz="2800" i="1">
                <a:solidFill>
                  <a:schemeClr val="dk1"/>
                </a:solidFill>
              </a:rPr>
              <a:t>§2º O juiz decidirá acerca das situações referidas no §1º, se for provocado em até 10 (dez) dias após o aperfeiçoamento da arrematação.</a:t>
            </a:r>
            <a:endParaRPr/>
          </a:p>
          <a:p>
            <a:pPr marL="0" lvl="0" indent="0" algn="just" rtl="0">
              <a:spcBef>
                <a:spcPts val="1076"/>
              </a:spcBef>
              <a:spcAft>
                <a:spcPts val="0"/>
              </a:spcAft>
              <a:buSzPct val="92000"/>
              <a:buNone/>
            </a:pP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7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7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7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7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7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7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7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7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Shape 777"/>
        <p:cNvGrpSpPr/>
        <p:nvPr/>
      </p:nvGrpSpPr>
      <p:grpSpPr>
        <a:xfrm>
          <a:off x="0" y="0"/>
          <a:ext cx="0" cy="0"/>
          <a:chOff x="0" y="0"/>
          <a:chExt cx="0" cy="0"/>
        </a:xfrm>
      </p:grpSpPr>
      <p:sp>
        <p:nvSpPr>
          <p:cNvPr id="778" name="Google Shape;778;p121"/>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779" name="Google Shape;779;p121"/>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fontScale="92500" lnSpcReduction="20000"/>
          </a:bodyPr>
          <a:lstStyle/>
          <a:p>
            <a:pPr marL="0" lvl="0" indent="0" algn="just" rtl="0">
              <a:spcBef>
                <a:spcPts val="0"/>
              </a:spcBef>
              <a:spcAft>
                <a:spcPts val="0"/>
              </a:spcAft>
              <a:buSzPct val="92000"/>
              <a:buNone/>
            </a:pPr>
            <a:r>
              <a:rPr lang="pt-BR" sz="2800">
                <a:solidFill>
                  <a:schemeClr val="dk1"/>
                </a:solidFill>
              </a:rPr>
              <a:t>A Fazenda Pública poderá adjudicar o bem penhorado </a:t>
            </a:r>
            <a:r>
              <a:rPr lang="pt-BR" sz="2800" b="1">
                <a:solidFill>
                  <a:schemeClr val="dk1"/>
                </a:solidFill>
              </a:rPr>
              <a:t>antes</a:t>
            </a:r>
            <a:r>
              <a:rPr lang="pt-BR" sz="2800">
                <a:solidFill>
                  <a:schemeClr val="dk1"/>
                </a:solidFill>
              </a:rPr>
              <a:t> ou </a:t>
            </a:r>
            <a:r>
              <a:rPr lang="pt-BR" sz="2800" b="1">
                <a:solidFill>
                  <a:schemeClr val="dk1"/>
                </a:solidFill>
              </a:rPr>
              <a:t>depois</a:t>
            </a:r>
            <a:r>
              <a:rPr lang="pt-BR" sz="2800">
                <a:solidFill>
                  <a:schemeClr val="dk1"/>
                </a:solidFill>
              </a:rPr>
              <a:t> do leilão.</a:t>
            </a:r>
            <a:endParaRPr/>
          </a:p>
          <a:p>
            <a:pPr marL="0" lvl="0" indent="0" algn="just" rtl="0">
              <a:spcBef>
                <a:spcPts val="1044"/>
              </a:spcBef>
              <a:spcAft>
                <a:spcPts val="0"/>
              </a:spcAft>
              <a:buSzPct val="92000"/>
              <a:buNone/>
            </a:pPr>
            <a:r>
              <a:rPr lang="pt-BR" sz="2400" b="1" i="1">
                <a:solidFill>
                  <a:schemeClr val="dk1"/>
                </a:solidFill>
              </a:rPr>
              <a:t>LEF, art. 24 - A Fazenda Pública poderá adjudicar os bens penhorados:</a:t>
            </a:r>
            <a:endParaRPr/>
          </a:p>
          <a:p>
            <a:pPr marL="0" lvl="0" indent="0" algn="just" rtl="0">
              <a:spcBef>
                <a:spcPts val="1044"/>
              </a:spcBef>
              <a:spcAft>
                <a:spcPts val="0"/>
              </a:spcAft>
              <a:buSzPct val="92000"/>
              <a:buNone/>
            </a:pPr>
            <a:r>
              <a:rPr lang="pt-BR" sz="2400" i="1">
                <a:solidFill>
                  <a:schemeClr val="dk1"/>
                </a:solidFill>
              </a:rPr>
              <a:t>I - antes do leilão, pelo preço da avaliação, se a execução não for embargada ou se rejeitados os embargos;</a:t>
            </a:r>
            <a:endParaRPr/>
          </a:p>
          <a:p>
            <a:pPr marL="0" lvl="0" indent="0" algn="just" rtl="0">
              <a:spcBef>
                <a:spcPts val="1044"/>
              </a:spcBef>
              <a:spcAft>
                <a:spcPts val="0"/>
              </a:spcAft>
              <a:buSzPct val="92000"/>
              <a:buNone/>
            </a:pPr>
            <a:r>
              <a:rPr lang="pt-BR" sz="2400" i="1">
                <a:solidFill>
                  <a:schemeClr val="dk1"/>
                </a:solidFill>
              </a:rPr>
              <a:t>II - findo o leilão:</a:t>
            </a:r>
            <a:endParaRPr/>
          </a:p>
          <a:p>
            <a:pPr marL="0" lvl="0" indent="0" algn="just" rtl="0">
              <a:spcBef>
                <a:spcPts val="1044"/>
              </a:spcBef>
              <a:spcAft>
                <a:spcPts val="0"/>
              </a:spcAft>
              <a:buSzPct val="92000"/>
              <a:buNone/>
            </a:pPr>
            <a:r>
              <a:rPr lang="pt-BR" sz="2400" i="1">
                <a:solidFill>
                  <a:schemeClr val="dk1"/>
                </a:solidFill>
              </a:rPr>
              <a:t>a) se não houver licitante, pelo preço da avaliação;</a:t>
            </a:r>
            <a:endParaRPr/>
          </a:p>
          <a:p>
            <a:pPr marL="0" lvl="0" indent="0" algn="just" rtl="0">
              <a:spcBef>
                <a:spcPts val="1044"/>
              </a:spcBef>
              <a:spcAft>
                <a:spcPts val="0"/>
              </a:spcAft>
              <a:buSzPct val="92000"/>
              <a:buNone/>
            </a:pPr>
            <a:r>
              <a:rPr lang="pt-BR" sz="2400" i="1">
                <a:solidFill>
                  <a:schemeClr val="dk1"/>
                </a:solidFill>
              </a:rPr>
              <a:t>b) havendo licitantes, com preferência, em igualdade de condições com a melhor oferta, no prazo de 30 (trinta) dias.</a:t>
            </a:r>
            <a:endParaRPr/>
          </a:p>
          <a:p>
            <a:pPr marL="0" lvl="0" indent="0" algn="just" rtl="0">
              <a:spcBef>
                <a:spcPts val="1044"/>
              </a:spcBef>
              <a:spcAft>
                <a:spcPts val="0"/>
              </a:spcAft>
              <a:buSzPct val="92000"/>
              <a:buNone/>
            </a:pPr>
            <a:r>
              <a:rPr lang="pt-BR" sz="2400" i="1">
                <a:solidFill>
                  <a:schemeClr val="dk1"/>
                </a:solidFill>
              </a:rPr>
              <a:t>Parágrafo Único - Se o preço da avaliação ou o valor da melhor oferta for superior ao dos créditos da Fazenda Pública, a adjudicação somente será deferida pelo Juiz se a diferença for depositada, pela exeqüente, à ordem do Juízo, no prazo de 30 (trinta) dias.</a:t>
            </a:r>
            <a:endParaRPr/>
          </a:p>
          <a:p>
            <a:pPr marL="0" lvl="0" indent="0" algn="just" rtl="0">
              <a:spcBef>
                <a:spcPts val="1118"/>
              </a:spcBef>
              <a:spcAft>
                <a:spcPts val="0"/>
              </a:spcAft>
              <a:buSzPct val="92000"/>
              <a:buNone/>
            </a:pP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7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7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7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7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79">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79">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7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23"/>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191" name="Google Shape;191;p23"/>
          <p:cNvSpPr txBox="1">
            <a:spLocks noGrp="1"/>
          </p:cNvSpPr>
          <p:nvPr>
            <p:ph type="body" idx="1"/>
          </p:nvPr>
        </p:nvSpPr>
        <p:spPr>
          <a:xfrm>
            <a:off x="323528" y="1916832"/>
            <a:ext cx="8424936" cy="4752528"/>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a:solidFill>
                  <a:schemeClr val="dk1"/>
                </a:solidFill>
              </a:rPr>
              <a:t>Segundo a exposição de motivos da LEF, as inovações introduzidas pela lei </a:t>
            </a:r>
            <a:r>
              <a:rPr lang="pt-BR" sz="2800" i="1">
                <a:solidFill>
                  <a:schemeClr val="dk1"/>
                </a:solidFill>
              </a:rPr>
              <a:t>“como normas peculiares à cobrança da Dívida Pública, têm por objeto os privilégios inerentes ao crédito fiscal e a preferência por normas processuais preexistentes, ajustadas ao escopo de abreviar a satisfação do direito da Fazenda Pública” </a:t>
            </a:r>
            <a:r>
              <a:rPr lang="pt-BR" sz="2800">
                <a:solidFill>
                  <a:schemeClr val="dk1"/>
                </a:solidFill>
              </a:rPr>
              <a:t>(item 24 da Exposição de Motivos).</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Shape 783"/>
        <p:cNvGrpSpPr/>
        <p:nvPr/>
      </p:nvGrpSpPr>
      <p:grpSpPr>
        <a:xfrm>
          <a:off x="0" y="0"/>
          <a:ext cx="0" cy="0"/>
          <a:chOff x="0" y="0"/>
          <a:chExt cx="0" cy="0"/>
        </a:xfrm>
      </p:grpSpPr>
      <p:sp>
        <p:nvSpPr>
          <p:cNvPr id="784" name="Google Shape;784;p122"/>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785" name="Google Shape;785;p122"/>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a:solidFill>
                  <a:schemeClr val="dk1"/>
                </a:solidFill>
              </a:rPr>
              <a:t>Ou seja, se houver arrematante, </a:t>
            </a:r>
            <a:r>
              <a:rPr lang="pt-BR" sz="2800" b="1">
                <a:solidFill>
                  <a:schemeClr val="dk1"/>
                </a:solidFill>
              </a:rPr>
              <a:t>a carta de arrematação somente deve ser expedida após 30 dias da lavratura do auto de arrematação, </a:t>
            </a:r>
            <a:r>
              <a:rPr lang="pt-BR" sz="2800">
                <a:solidFill>
                  <a:schemeClr val="dk1"/>
                </a:solidFill>
              </a:rPr>
              <a:t>pois este é o prazo concedido à Fazenda Pública para adjudicar o bem leiloado nas mesmas condições do arrematante (LEF, art. 24, II, b). </a:t>
            </a:r>
            <a:endParaRPr/>
          </a:p>
          <a:p>
            <a:pPr marL="0" lvl="0" indent="0" algn="just" rtl="0">
              <a:spcBef>
                <a:spcPts val="1160"/>
              </a:spcBef>
              <a:spcAft>
                <a:spcPts val="0"/>
              </a:spcAft>
              <a:buSzPts val="2576"/>
              <a:buNone/>
            </a:pPr>
            <a:r>
              <a:rPr lang="pt-BR" sz="2800">
                <a:solidFill>
                  <a:schemeClr val="dk1"/>
                </a:solidFill>
              </a:rPr>
              <a:t>Se não houver arrematante, a Fazenda Pública poderá adjudicar o bem pelo preço da avaliação sem a necessidade de aguardar os 30 dias.</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8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8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Shape 789"/>
        <p:cNvGrpSpPr/>
        <p:nvPr/>
      </p:nvGrpSpPr>
      <p:grpSpPr>
        <a:xfrm>
          <a:off x="0" y="0"/>
          <a:ext cx="0" cy="0"/>
          <a:chOff x="0" y="0"/>
          <a:chExt cx="0" cy="0"/>
        </a:xfrm>
      </p:grpSpPr>
      <p:sp>
        <p:nvSpPr>
          <p:cNvPr id="790" name="Google Shape;790;p123"/>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791" name="Google Shape;791;p123"/>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Autofit/>
          </a:bodyPr>
          <a:lstStyle/>
          <a:p>
            <a:pPr marL="0" lvl="0" indent="0" algn="just" rtl="0">
              <a:lnSpc>
                <a:spcPct val="80000"/>
              </a:lnSpc>
              <a:spcBef>
                <a:spcPts val="0"/>
              </a:spcBef>
              <a:spcAft>
                <a:spcPts val="0"/>
              </a:spcAft>
              <a:buSzPts val="2190"/>
              <a:buNone/>
            </a:pPr>
            <a:r>
              <a:rPr lang="pt-BR" sz="2680">
                <a:solidFill>
                  <a:schemeClr val="dk1"/>
                </a:solidFill>
              </a:rPr>
              <a:t>Antes da assinatura do auto de adjudicação ou de arrematação, é possível ao executado remir a execução, pagando a totalidade de dívida.</a:t>
            </a:r>
            <a:endParaRPr sz="1829"/>
          </a:p>
          <a:p>
            <a:pPr marL="0" lvl="0" indent="0" algn="just" rtl="0">
              <a:lnSpc>
                <a:spcPct val="80000"/>
              </a:lnSpc>
              <a:spcBef>
                <a:spcPts val="1160"/>
              </a:spcBef>
              <a:spcAft>
                <a:spcPts val="0"/>
              </a:spcAft>
              <a:buSzPts val="2190"/>
              <a:buNone/>
            </a:pPr>
            <a:r>
              <a:rPr lang="pt-BR" sz="2680" b="1">
                <a:solidFill>
                  <a:schemeClr val="dk1"/>
                </a:solidFill>
              </a:rPr>
              <a:t>CPC, art. 826. </a:t>
            </a:r>
            <a:r>
              <a:rPr lang="pt-BR" sz="2680" i="1">
                <a:solidFill>
                  <a:schemeClr val="dk1"/>
                </a:solidFill>
              </a:rPr>
              <a:t>Antes de adjudicados ou alienados os bens, o executado pode, a todo tempo, remir a execução, pagando ou consignando a importância atualizada da dívida, acrescida de juros, custas e honorários advocatícios.</a:t>
            </a:r>
            <a:endParaRPr sz="2680" i="1">
              <a:solidFill>
                <a:schemeClr val="dk1"/>
              </a:solidFill>
            </a:endParaRPr>
          </a:p>
          <a:p>
            <a:pPr marL="0" lvl="0" indent="0" algn="just" rtl="0">
              <a:lnSpc>
                <a:spcPct val="80000"/>
              </a:lnSpc>
              <a:spcBef>
                <a:spcPts val="1160"/>
              </a:spcBef>
              <a:spcAft>
                <a:spcPts val="0"/>
              </a:spcAft>
              <a:buSzPts val="2190"/>
              <a:buNone/>
            </a:pPr>
            <a:r>
              <a:rPr lang="pt-BR" sz="2680" b="1">
                <a:solidFill>
                  <a:schemeClr val="dk1"/>
                </a:solidFill>
              </a:rPr>
              <a:t>Art. 903.</a:t>
            </a:r>
            <a:r>
              <a:rPr lang="pt-BR" sz="2680" i="1">
                <a:solidFill>
                  <a:schemeClr val="dk1"/>
                </a:solidFill>
              </a:rPr>
              <a:t> Qualquer que seja a modalidade de leilão, assinado o auto pelo juiz, pelo arrematante e pelo leiloeiro, a arrematação será considerada perfeita, acabada e irretratável, ainda que venham a ser julgados procedentes os embargos do executado ou a ação autônoma de que trata o §4º deste artigo, assegurada a possibilidade de reparação pelos prejuízos sofridos.</a:t>
            </a:r>
            <a:endParaRPr sz="2680" i="1">
              <a:solidFill>
                <a:schemeClr val="dk1"/>
              </a:solidFill>
            </a:endParaRPr>
          </a:p>
          <a:p>
            <a:pPr marL="0" lvl="0" indent="0" algn="just" rtl="0">
              <a:lnSpc>
                <a:spcPct val="80000"/>
              </a:lnSpc>
              <a:spcBef>
                <a:spcPts val="1160"/>
              </a:spcBef>
              <a:spcAft>
                <a:spcPts val="0"/>
              </a:spcAft>
              <a:buSzPts val="2190"/>
              <a:buNone/>
            </a:pPr>
            <a:endParaRPr sz="238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9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9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9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Shape 795"/>
        <p:cNvGrpSpPr/>
        <p:nvPr/>
      </p:nvGrpSpPr>
      <p:grpSpPr>
        <a:xfrm>
          <a:off x="0" y="0"/>
          <a:ext cx="0" cy="0"/>
          <a:chOff x="0" y="0"/>
          <a:chExt cx="0" cy="0"/>
        </a:xfrm>
      </p:grpSpPr>
      <p:sp>
        <p:nvSpPr>
          <p:cNvPr id="796" name="Google Shape;796;p124"/>
          <p:cNvSpPr txBox="1">
            <a:spLocks noGrp="1"/>
          </p:cNvSpPr>
          <p:nvPr>
            <p:ph type="title"/>
          </p:nvPr>
        </p:nvSpPr>
        <p:spPr>
          <a:xfrm>
            <a:off x="581192" y="687475"/>
            <a:ext cx="7989900" cy="885600"/>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797" name="Google Shape;797;p124"/>
          <p:cNvSpPr txBox="1">
            <a:spLocks noGrp="1"/>
          </p:cNvSpPr>
          <p:nvPr>
            <p:ph type="body" idx="1"/>
          </p:nvPr>
        </p:nvSpPr>
        <p:spPr>
          <a:xfrm>
            <a:off x="179512" y="1772816"/>
            <a:ext cx="8712900" cy="4896600"/>
          </a:xfrm>
          <a:prstGeom prst="rect">
            <a:avLst/>
          </a:prstGeom>
          <a:noFill/>
          <a:ln>
            <a:noFill/>
          </a:ln>
        </p:spPr>
        <p:txBody>
          <a:bodyPr spcFirstLastPara="1" wrap="square" lIns="91425" tIns="45700" rIns="91425" bIns="45700" anchor="t" anchorCtr="0">
            <a:noAutofit/>
          </a:bodyPr>
          <a:lstStyle/>
          <a:p>
            <a:pPr marL="0" lvl="0" indent="0" algn="just" rtl="0">
              <a:lnSpc>
                <a:spcPct val="80000"/>
              </a:lnSpc>
              <a:spcBef>
                <a:spcPts val="1160"/>
              </a:spcBef>
              <a:spcAft>
                <a:spcPts val="0"/>
              </a:spcAft>
              <a:buSzPts val="2190"/>
              <a:buNone/>
            </a:pPr>
            <a:r>
              <a:rPr lang="pt-BR" sz="3580" b="1">
                <a:solidFill>
                  <a:schemeClr val="dk1"/>
                </a:solidFill>
              </a:rPr>
              <a:t>STJ: REsp nº 1862676 / SP</a:t>
            </a:r>
            <a:endParaRPr sz="3580" b="1">
              <a:solidFill>
                <a:schemeClr val="dk1"/>
              </a:solidFill>
            </a:endParaRPr>
          </a:p>
          <a:p>
            <a:pPr marL="0" lvl="0" indent="0" algn="just" rtl="0">
              <a:lnSpc>
                <a:spcPct val="80000"/>
              </a:lnSpc>
              <a:spcBef>
                <a:spcPts val="1160"/>
              </a:spcBef>
              <a:spcAft>
                <a:spcPts val="0"/>
              </a:spcAft>
              <a:buSzPts val="2190"/>
              <a:buNone/>
            </a:pPr>
            <a:r>
              <a:rPr lang="pt-BR" sz="3580">
                <a:solidFill>
                  <a:schemeClr val="dk1"/>
                </a:solidFill>
              </a:rPr>
              <a:t>A jurisprudência desta Corte orienta-se pela possibilidade de o direito de remição da execução ser exercido até a assinatura do auto de arrematação (RMS 31.914/RS; AgRg no REsp 958.769/RS).</a:t>
            </a:r>
            <a:endParaRPr sz="3580">
              <a:solidFill>
                <a:schemeClr val="dk1"/>
              </a:solidFill>
            </a:endParaRPr>
          </a:p>
          <a:p>
            <a:pPr marL="0" lvl="0" indent="0" algn="just" rtl="0">
              <a:lnSpc>
                <a:spcPct val="80000"/>
              </a:lnSpc>
              <a:spcBef>
                <a:spcPts val="1160"/>
              </a:spcBef>
              <a:spcAft>
                <a:spcPts val="0"/>
              </a:spcAft>
              <a:buSzPts val="2190"/>
              <a:buNone/>
            </a:pPr>
            <a:endParaRPr sz="238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9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9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9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Shape 801"/>
        <p:cNvGrpSpPr/>
        <p:nvPr/>
      </p:nvGrpSpPr>
      <p:grpSpPr>
        <a:xfrm>
          <a:off x="0" y="0"/>
          <a:ext cx="0" cy="0"/>
          <a:chOff x="0" y="0"/>
          <a:chExt cx="0" cy="0"/>
        </a:xfrm>
      </p:grpSpPr>
      <p:sp>
        <p:nvSpPr>
          <p:cNvPr id="802" name="Google Shape;802;p125"/>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803" name="Google Shape;803;p125"/>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fontScale="92500" lnSpcReduction="10000"/>
          </a:bodyPr>
          <a:lstStyle/>
          <a:p>
            <a:pPr marL="0" lvl="0" indent="0" algn="just" rtl="0">
              <a:spcBef>
                <a:spcPts val="0"/>
              </a:spcBef>
              <a:spcAft>
                <a:spcPts val="0"/>
              </a:spcAft>
              <a:buSzPct val="92000"/>
              <a:buNone/>
            </a:pPr>
            <a:r>
              <a:rPr lang="pt-BR" sz="2800">
                <a:solidFill>
                  <a:schemeClr val="dk1"/>
                </a:solidFill>
              </a:rPr>
              <a:t>Também é possível ao cônjuge e parentes do devedor adjudicar o bem penhorado, desde que ofereça preço não inferior ao da avaliação (CPC, art. 876, §§5º e 6º).</a:t>
            </a:r>
            <a:endParaRPr/>
          </a:p>
          <a:p>
            <a:pPr marL="0" lvl="0" indent="0" algn="just" rtl="0">
              <a:spcBef>
                <a:spcPts val="1080"/>
              </a:spcBef>
              <a:spcAft>
                <a:spcPts val="0"/>
              </a:spcAft>
              <a:buSzPct val="92000"/>
              <a:buNone/>
            </a:pPr>
            <a:r>
              <a:rPr lang="pt-BR" sz="2400" b="1">
                <a:solidFill>
                  <a:schemeClr val="dk1"/>
                </a:solidFill>
              </a:rPr>
              <a:t>CPC, art. 876. </a:t>
            </a:r>
            <a:r>
              <a:rPr lang="pt-BR" sz="2400" i="1">
                <a:solidFill>
                  <a:schemeClr val="dk1"/>
                </a:solidFill>
              </a:rPr>
              <a:t>É lícito ao exequente, oferecendo preço não inferior ao da avaliação, requerer que lhe sejam adjudicados os bens penhorados.</a:t>
            </a:r>
            <a:endParaRPr/>
          </a:p>
          <a:p>
            <a:pPr marL="0" lvl="0" indent="0" algn="just" rtl="0">
              <a:spcBef>
                <a:spcPts val="1080"/>
              </a:spcBef>
              <a:spcAft>
                <a:spcPts val="0"/>
              </a:spcAft>
              <a:buSzPct val="92000"/>
              <a:buNone/>
            </a:pPr>
            <a:r>
              <a:rPr lang="pt-BR" sz="2400" i="1">
                <a:solidFill>
                  <a:schemeClr val="dk1"/>
                </a:solidFill>
              </a:rPr>
              <a:t>§5º Idêntico direito pode ser exercido por aqueles indicados no art. 889, incisos II a VIII, pelos credores concorrentes que hajam penhorado o mesmo bem, pelo cônjuge, pelo companheiro, pelos descendentes ou pelos ascendentes do executado.</a:t>
            </a:r>
            <a:endParaRPr/>
          </a:p>
          <a:p>
            <a:pPr marL="0" lvl="0" indent="0" algn="just" rtl="0">
              <a:spcBef>
                <a:spcPts val="1080"/>
              </a:spcBef>
              <a:spcAft>
                <a:spcPts val="0"/>
              </a:spcAft>
              <a:buSzPct val="92000"/>
              <a:buNone/>
            </a:pPr>
            <a:r>
              <a:rPr lang="pt-BR" sz="2400" i="1">
                <a:solidFill>
                  <a:schemeClr val="dk1"/>
                </a:solidFill>
              </a:rPr>
              <a:t>§6º Se houver mais de um pretendente, proceder-se-á a licitação entre eles, tendo preferência, em caso de igualdade de oferta, o cônjuge, o companheiro, o descendente ou o ascendente, nessa ordem.</a:t>
            </a:r>
            <a:endParaRPr/>
          </a:p>
          <a:p>
            <a:pPr marL="0" lvl="0" indent="0" algn="just" rtl="0">
              <a:spcBef>
                <a:spcPts val="1160"/>
              </a:spcBef>
              <a:spcAft>
                <a:spcPts val="0"/>
              </a:spcAft>
              <a:buSzPct val="92000"/>
              <a:buNone/>
            </a:pP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0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0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0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0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0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Shape 807"/>
        <p:cNvGrpSpPr/>
        <p:nvPr/>
      </p:nvGrpSpPr>
      <p:grpSpPr>
        <a:xfrm>
          <a:off x="0" y="0"/>
          <a:ext cx="0" cy="0"/>
          <a:chOff x="0" y="0"/>
          <a:chExt cx="0" cy="0"/>
        </a:xfrm>
      </p:grpSpPr>
      <p:sp>
        <p:nvSpPr>
          <p:cNvPr id="808" name="Google Shape;808;p126"/>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809" name="Google Shape;809;p126"/>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lnSpcReduction="10000"/>
          </a:bodyPr>
          <a:lstStyle/>
          <a:p>
            <a:pPr marL="0" lvl="0" indent="0" algn="just" rtl="0">
              <a:spcBef>
                <a:spcPts val="0"/>
              </a:spcBef>
              <a:spcAft>
                <a:spcPts val="0"/>
              </a:spcAft>
              <a:buSzPts val="2576"/>
              <a:buNone/>
            </a:pPr>
            <a:r>
              <a:rPr lang="pt-BR" sz="2800">
                <a:solidFill>
                  <a:schemeClr val="dk1"/>
                </a:solidFill>
              </a:rPr>
              <a:t>Portanto, na EF, havendo concorrência de pedidos de adjudicação, remição de bens e remição de execução, temos a seguinte ordem de preferência, segundo Humberto Theodoro Júnior (JR, THEODORO. Humberto. Lei de Execução Fiscal. 13ª ed. São Paulo: Saraiva, 2016. p. 294):</a:t>
            </a:r>
            <a:endParaRPr/>
          </a:p>
          <a:p>
            <a:pPr marL="0" lvl="0" indent="0" algn="just" rtl="0">
              <a:spcBef>
                <a:spcPts val="1160"/>
              </a:spcBef>
              <a:spcAft>
                <a:spcPts val="0"/>
              </a:spcAft>
              <a:buSzPts val="2576"/>
              <a:buNone/>
            </a:pPr>
            <a:r>
              <a:rPr lang="pt-BR" sz="2800" i="1">
                <a:solidFill>
                  <a:schemeClr val="dk1"/>
                </a:solidFill>
              </a:rPr>
              <a:t>“I) A remição da execução, isto é, o pagamento integral do débito pelo </a:t>
            </a:r>
            <a:r>
              <a:rPr lang="pt-BR" sz="2800" i="1" u="sng">
                <a:solidFill>
                  <a:schemeClr val="dk1"/>
                </a:solidFill>
              </a:rPr>
              <a:t>credor*,</a:t>
            </a:r>
            <a:r>
              <a:rPr lang="pt-BR" sz="2800" i="1">
                <a:solidFill>
                  <a:schemeClr val="dk1"/>
                </a:solidFill>
              </a:rPr>
              <a:t> com todos os seus acessórios, prefere à remição de bens por parentes, assim como à arrematação por licitante e à adjudicação pela exequente (CPC, art. 826); </a:t>
            </a:r>
            <a:r>
              <a:rPr lang="pt-BR" sz="2800">
                <a:solidFill>
                  <a:schemeClr val="dk1"/>
                </a:solidFill>
              </a:rPr>
              <a:t>(*na verdade, pelo EXECUTADO)</a:t>
            </a:r>
            <a:endParaRPr/>
          </a:p>
          <a:p>
            <a:pPr marL="0" lvl="0" indent="0" algn="just" rtl="0">
              <a:spcBef>
                <a:spcPts val="1160"/>
              </a:spcBef>
              <a:spcAft>
                <a:spcPts val="0"/>
              </a:spcAft>
              <a:buSzPts val="2576"/>
              <a:buNone/>
            </a:pPr>
            <a:endParaRPr sz="2800">
              <a:solidFill>
                <a:schemeClr val="dk1"/>
              </a:solidFill>
            </a:endParaRPr>
          </a:p>
          <a:p>
            <a:pPr marL="0" lvl="0" indent="0" algn="just" rtl="0">
              <a:spcBef>
                <a:spcPts val="1160"/>
              </a:spcBef>
              <a:spcAft>
                <a:spcPts val="0"/>
              </a:spcAft>
              <a:buSzPts val="2576"/>
              <a:buNone/>
            </a:pP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0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0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0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0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Shape 813"/>
        <p:cNvGrpSpPr/>
        <p:nvPr/>
      </p:nvGrpSpPr>
      <p:grpSpPr>
        <a:xfrm>
          <a:off x="0" y="0"/>
          <a:ext cx="0" cy="0"/>
          <a:chOff x="0" y="0"/>
          <a:chExt cx="0" cy="0"/>
        </a:xfrm>
      </p:grpSpPr>
      <p:sp>
        <p:nvSpPr>
          <p:cNvPr id="814" name="Google Shape;814;p127"/>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815" name="Google Shape;815;p127"/>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i="1">
                <a:solidFill>
                  <a:schemeClr val="dk1"/>
                </a:solidFill>
              </a:rPr>
              <a:t>2) A adjudicação dos bens penhorados, pelo cônjuge, ascendente ou descendente do executado prefere à arrematação e à adjudicação (CPC, art. 876, §5º);</a:t>
            </a:r>
            <a:endParaRPr/>
          </a:p>
          <a:p>
            <a:pPr marL="0" lvl="0" indent="0" algn="just" rtl="0">
              <a:spcBef>
                <a:spcPts val="1160"/>
              </a:spcBef>
              <a:spcAft>
                <a:spcPts val="0"/>
              </a:spcAft>
              <a:buSzPts val="2576"/>
              <a:buNone/>
            </a:pPr>
            <a:r>
              <a:rPr lang="pt-BR" sz="2800" i="1">
                <a:solidFill>
                  <a:schemeClr val="dk1"/>
                </a:solidFill>
              </a:rPr>
              <a:t>3) A adjudicação pela Fazenda exequente prefere à arrematação por terceiro, preço por preço (Lei n. 6.830/80, art. 24, I).”</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1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Shape 819"/>
        <p:cNvGrpSpPr/>
        <p:nvPr/>
      </p:nvGrpSpPr>
      <p:grpSpPr>
        <a:xfrm>
          <a:off x="0" y="0"/>
          <a:ext cx="0" cy="0"/>
          <a:chOff x="0" y="0"/>
          <a:chExt cx="0" cy="0"/>
        </a:xfrm>
      </p:grpSpPr>
      <p:sp>
        <p:nvSpPr>
          <p:cNvPr id="820" name="Google Shape;820;p128"/>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821" name="Google Shape;821;p128"/>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fontScale="92500" lnSpcReduction="20000"/>
          </a:bodyPr>
          <a:lstStyle/>
          <a:p>
            <a:pPr marL="0" lvl="0" indent="0" algn="just" rtl="0">
              <a:spcBef>
                <a:spcPts val="0"/>
              </a:spcBef>
              <a:spcAft>
                <a:spcPts val="0"/>
              </a:spcAft>
              <a:buClr>
                <a:srgbClr val="0070C0"/>
              </a:buClr>
              <a:buSzPct val="92000"/>
              <a:buNone/>
            </a:pPr>
            <a:r>
              <a:rPr lang="pt-BR" sz="2800" b="1">
                <a:solidFill>
                  <a:schemeClr val="dk1"/>
                </a:solidFill>
              </a:rPr>
              <a:t>Do concurso particular de preferências</a:t>
            </a:r>
            <a:endParaRPr/>
          </a:p>
          <a:p>
            <a:pPr marL="0" lvl="0" indent="0" algn="just" rtl="0">
              <a:spcBef>
                <a:spcPts val="1118"/>
              </a:spcBef>
              <a:spcAft>
                <a:spcPts val="0"/>
              </a:spcAft>
              <a:buSzPct val="92000"/>
              <a:buNone/>
            </a:pPr>
            <a:r>
              <a:rPr lang="pt-BR" sz="2800" b="1">
                <a:solidFill>
                  <a:schemeClr val="dk1"/>
                </a:solidFill>
              </a:rPr>
              <a:t>Art. 908. </a:t>
            </a:r>
            <a:r>
              <a:rPr lang="pt-BR" sz="2800">
                <a:solidFill>
                  <a:schemeClr val="dk1"/>
                </a:solidFill>
              </a:rPr>
              <a:t>Havendo pluralidade de credores ou exequentes, o dinheiro lhes será distribuído e entregue consoante a ordem das respectivas preferências.</a:t>
            </a:r>
            <a:endParaRPr/>
          </a:p>
          <a:p>
            <a:pPr marL="0" lvl="0" indent="0" algn="just" rtl="0">
              <a:spcBef>
                <a:spcPts val="1118"/>
              </a:spcBef>
              <a:spcAft>
                <a:spcPts val="0"/>
              </a:spcAft>
              <a:buSzPct val="92000"/>
              <a:buNone/>
            </a:pPr>
            <a:r>
              <a:rPr lang="pt-BR" sz="2800" b="1">
                <a:solidFill>
                  <a:schemeClr val="dk1"/>
                </a:solidFill>
              </a:rPr>
              <a:t>§ 1º </a:t>
            </a:r>
            <a:r>
              <a:rPr lang="pt-BR" sz="2800">
                <a:solidFill>
                  <a:schemeClr val="dk1"/>
                </a:solidFill>
              </a:rPr>
              <a:t>No caso de adjudicação ou alienação, os créditos que recaem sobre o bem, inclusive os de natureza </a:t>
            </a:r>
            <a:r>
              <a:rPr lang="pt-BR" sz="2800" i="1">
                <a:solidFill>
                  <a:schemeClr val="dk1"/>
                </a:solidFill>
              </a:rPr>
              <a:t>propter rem</a:t>
            </a:r>
            <a:r>
              <a:rPr lang="pt-BR" sz="2800">
                <a:solidFill>
                  <a:schemeClr val="dk1"/>
                </a:solidFill>
              </a:rPr>
              <a:t>, sub-rogam-se sobre o respectivo preço, observada a ordem de preferência.</a:t>
            </a:r>
            <a:endParaRPr/>
          </a:p>
          <a:p>
            <a:pPr marL="0" lvl="0" indent="0" algn="just" rtl="0">
              <a:spcBef>
                <a:spcPts val="1118"/>
              </a:spcBef>
              <a:spcAft>
                <a:spcPts val="0"/>
              </a:spcAft>
              <a:buSzPct val="92000"/>
              <a:buNone/>
            </a:pPr>
            <a:r>
              <a:rPr lang="pt-BR" sz="2800" b="1">
                <a:solidFill>
                  <a:schemeClr val="dk1"/>
                </a:solidFill>
              </a:rPr>
              <a:t>§ 2º</a:t>
            </a:r>
            <a:r>
              <a:rPr lang="pt-BR" sz="2800">
                <a:solidFill>
                  <a:schemeClr val="dk1"/>
                </a:solidFill>
              </a:rPr>
              <a:t> Não havendo título legal à preferência, o dinheiro será distribuído entre os concorrentes, observando-se a anterioridade de cada penhora. </a:t>
            </a:r>
            <a:r>
              <a:rPr lang="pt-BR" sz="2800" i="1">
                <a:solidFill>
                  <a:schemeClr val="dk1"/>
                </a:solidFill>
              </a:rPr>
              <a:t>(prior in tempore, potior in iure – primeiro no tempo, primeiro no direito)</a:t>
            </a:r>
            <a:endParaRPr/>
          </a:p>
          <a:p>
            <a:pPr marL="0" lvl="0" indent="0" algn="just" rtl="0">
              <a:spcBef>
                <a:spcPts val="1118"/>
              </a:spcBef>
              <a:spcAft>
                <a:spcPts val="0"/>
              </a:spcAft>
              <a:buSzPct val="92000"/>
              <a:buNone/>
            </a:pP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2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2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2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2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2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Shape 825"/>
        <p:cNvGrpSpPr/>
        <p:nvPr/>
      </p:nvGrpSpPr>
      <p:grpSpPr>
        <a:xfrm>
          <a:off x="0" y="0"/>
          <a:ext cx="0" cy="0"/>
          <a:chOff x="0" y="0"/>
          <a:chExt cx="0" cy="0"/>
        </a:xfrm>
      </p:grpSpPr>
      <p:sp>
        <p:nvSpPr>
          <p:cNvPr id="826" name="Google Shape;826;p129"/>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827" name="Google Shape;827;p129"/>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fontScale="92500" lnSpcReduction="20000"/>
          </a:bodyPr>
          <a:lstStyle/>
          <a:p>
            <a:pPr marL="0" lvl="0" indent="0" algn="just" rtl="0">
              <a:spcBef>
                <a:spcPts val="0"/>
              </a:spcBef>
              <a:spcAft>
                <a:spcPts val="0"/>
              </a:spcAft>
              <a:buClr>
                <a:srgbClr val="0070C0"/>
              </a:buClr>
              <a:buSzPct val="92000"/>
              <a:buNone/>
            </a:pPr>
            <a:r>
              <a:rPr lang="pt-BR" sz="2800" b="1">
                <a:solidFill>
                  <a:schemeClr val="dk1"/>
                </a:solidFill>
              </a:rPr>
              <a:t>Ordem de preferência – execução singular:</a:t>
            </a:r>
            <a:endParaRPr/>
          </a:p>
          <a:p>
            <a:pPr marL="457200" lvl="0" indent="-444931" algn="just" rtl="0">
              <a:spcBef>
                <a:spcPts val="1160"/>
              </a:spcBef>
              <a:spcAft>
                <a:spcPts val="0"/>
              </a:spcAft>
              <a:buClr>
                <a:srgbClr val="0070C0"/>
              </a:buClr>
              <a:buSzPct val="92000"/>
              <a:buFont typeface="Gill Sans"/>
              <a:buAutoNum type="arabicPeriod"/>
            </a:pPr>
            <a:r>
              <a:rPr lang="pt-BR" sz="2800">
                <a:solidFill>
                  <a:schemeClr val="dk1"/>
                </a:solidFill>
              </a:rPr>
              <a:t>Créditos de acidente de trabalho e legislação trabalhista</a:t>
            </a:r>
            <a:endParaRPr/>
          </a:p>
          <a:p>
            <a:pPr marL="457200" lvl="0" indent="-444931" algn="just" rtl="0">
              <a:spcBef>
                <a:spcPts val="1160"/>
              </a:spcBef>
              <a:spcAft>
                <a:spcPts val="0"/>
              </a:spcAft>
              <a:buClr>
                <a:srgbClr val="0070C0"/>
              </a:buClr>
              <a:buSzPct val="92000"/>
              <a:buFont typeface="Gill Sans"/>
              <a:buAutoNum type="arabicPeriod"/>
            </a:pPr>
            <a:r>
              <a:rPr lang="pt-BR" sz="2800">
                <a:solidFill>
                  <a:schemeClr val="dk1"/>
                </a:solidFill>
              </a:rPr>
              <a:t>Créditos Fiscais (Dívida tributária e não tributária)</a:t>
            </a:r>
            <a:endParaRPr/>
          </a:p>
          <a:p>
            <a:pPr marL="457200" lvl="0" indent="-444931" algn="just" rtl="0">
              <a:spcBef>
                <a:spcPts val="1160"/>
              </a:spcBef>
              <a:spcAft>
                <a:spcPts val="0"/>
              </a:spcAft>
              <a:buClr>
                <a:srgbClr val="0070C0"/>
              </a:buClr>
              <a:buSzPct val="92000"/>
              <a:buFont typeface="Gill Sans"/>
              <a:buAutoNum type="arabicPeriod"/>
            </a:pPr>
            <a:r>
              <a:rPr lang="pt-BR" sz="2800">
                <a:solidFill>
                  <a:schemeClr val="dk1"/>
                </a:solidFill>
              </a:rPr>
              <a:t>Créditos </a:t>
            </a:r>
            <a:r>
              <a:rPr lang="pt-BR" sz="2800" i="1">
                <a:solidFill>
                  <a:schemeClr val="dk1"/>
                </a:solidFill>
              </a:rPr>
              <a:t>propter rem*</a:t>
            </a:r>
            <a:endParaRPr/>
          </a:p>
          <a:p>
            <a:pPr marL="457200" lvl="0" indent="-444931" algn="just" rtl="0">
              <a:spcBef>
                <a:spcPts val="1160"/>
              </a:spcBef>
              <a:spcAft>
                <a:spcPts val="0"/>
              </a:spcAft>
              <a:buClr>
                <a:srgbClr val="0070C0"/>
              </a:buClr>
              <a:buSzPct val="92000"/>
              <a:buFont typeface="Gill Sans"/>
              <a:buAutoNum type="arabicPeriod"/>
            </a:pPr>
            <a:r>
              <a:rPr lang="pt-BR" sz="2800">
                <a:solidFill>
                  <a:schemeClr val="dk1"/>
                </a:solidFill>
              </a:rPr>
              <a:t>Créditos com garantia real</a:t>
            </a:r>
            <a:endParaRPr/>
          </a:p>
          <a:p>
            <a:pPr marL="457200" lvl="0" indent="-444931" algn="just" rtl="0">
              <a:spcBef>
                <a:spcPts val="1160"/>
              </a:spcBef>
              <a:spcAft>
                <a:spcPts val="0"/>
              </a:spcAft>
              <a:buClr>
                <a:srgbClr val="0070C0"/>
              </a:buClr>
              <a:buSzPct val="92000"/>
              <a:buFont typeface="Gill Sans"/>
              <a:buAutoNum type="arabicPeriod"/>
            </a:pPr>
            <a:r>
              <a:rPr lang="pt-BR" sz="2800">
                <a:solidFill>
                  <a:schemeClr val="dk1"/>
                </a:solidFill>
              </a:rPr>
              <a:t>Créditos preferenciais (arts. 964 e 965 do CC)</a:t>
            </a:r>
            <a:endParaRPr/>
          </a:p>
          <a:p>
            <a:pPr marL="457200" lvl="0" indent="-444931" algn="just" rtl="0">
              <a:spcBef>
                <a:spcPts val="1160"/>
              </a:spcBef>
              <a:spcAft>
                <a:spcPts val="0"/>
              </a:spcAft>
              <a:buClr>
                <a:srgbClr val="0070C0"/>
              </a:buClr>
              <a:buSzPct val="92000"/>
              <a:buFont typeface="Gill Sans"/>
              <a:buAutoNum type="arabicPeriod"/>
            </a:pPr>
            <a:r>
              <a:rPr lang="pt-BR" sz="2800">
                <a:solidFill>
                  <a:schemeClr val="dk1"/>
                </a:solidFill>
              </a:rPr>
              <a:t>Créditos quirografários</a:t>
            </a:r>
            <a:endParaRPr/>
          </a:p>
          <a:p>
            <a:pPr marL="0" lvl="0" indent="0" algn="just" rtl="0">
              <a:spcBef>
                <a:spcPts val="960"/>
              </a:spcBef>
              <a:spcAft>
                <a:spcPts val="0"/>
              </a:spcAft>
              <a:buClr>
                <a:srgbClr val="0070C0"/>
              </a:buClr>
              <a:buSzPct val="91999"/>
              <a:buNone/>
            </a:pPr>
            <a:r>
              <a:rPr lang="pt-BR" i="1">
                <a:solidFill>
                  <a:schemeClr val="dk1"/>
                </a:solidFill>
              </a:rPr>
              <a:t>* STJ, Súmula 478. “Na execução de crédito relativo a cotas condominiais, este tem preferência sobre o hipotecário.” </a:t>
            </a:r>
            <a:endParaRPr/>
          </a:p>
          <a:p>
            <a:pPr marL="0" lvl="0" indent="0" algn="just" rtl="0">
              <a:spcBef>
                <a:spcPts val="1160"/>
              </a:spcBef>
              <a:spcAft>
                <a:spcPts val="0"/>
              </a:spcAft>
              <a:buClr>
                <a:srgbClr val="0070C0"/>
              </a:buClr>
              <a:buSzPct val="92000"/>
              <a:buNone/>
            </a:pPr>
            <a:endParaRPr sz="2800">
              <a:solidFill>
                <a:schemeClr val="dk1"/>
              </a:solidFill>
            </a:endParaRPr>
          </a:p>
          <a:p>
            <a:pPr marL="0" lvl="0" indent="0" algn="just" rtl="0">
              <a:spcBef>
                <a:spcPts val="1160"/>
              </a:spcBef>
              <a:spcAft>
                <a:spcPts val="0"/>
              </a:spcAft>
              <a:buSzPct val="92000"/>
              <a:buNone/>
            </a:pP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2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2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2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2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2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27">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27">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827">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827">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Shape 831"/>
        <p:cNvGrpSpPr/>
        <p:nvPr/>
      </p:nvGrpSpPr>
      <p:grpSpPr>
        <a:xfrm>
          <a:off x="0" y="0"/>
          <a:ext cx="0" cy="0"/>
          <a:chOff x="0" y="0"/>
          <a:chExt cx="0" cy="0"/>
        </a:xfrm>
      </p:grpSpPr>
      <p:sp>
        <p:nvSpPr>
          <p:cNvPr id="832" name="Google Shape;832;p130"/>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833" name="Google Shape;833;p130"/>
          <p:cNvSpPr txBox="1">
            <a:spLocks noGrp="1"/>
          </p:cNvSpPr>
          <p:nvPr>
            <p:ph type="body" idx="1"/>
          </p:nvPr>
        </p:nvSpPr>
        <p:spPr>
          <a:xfrm>
            <a:off x="179500" y="1685575"/>
            <a:ext cx="8712900" cy="4983900"/>
          </a:xfrm>
          <a:prstGeom prst="rect">
            <a:avLst/>
          </a:prstGeom>
          <a:noFill/>
          <a:ln>
            <a:noFill/>
          </a:ln>
        </p:spPr>
        <p:txBody>
          <a:bodyPr spcFirstLastPara="1" wrap="square" lIns="91425" tIns="45700" rIns="91425" bIns="45700" anchor="t" anchorCtr="0">
            <a:normAutofit lnSpcReduction="20000"/>
          </a:bodyPr>
          <a:lstStyle/>
          <a:p>
            <a:pPr marL="0" lvl="0" indent="0" algn="just" rtl="0">
              <a:spcBef>
                <a:spcPts val="0"/>
              </a:spcBef>
              <a:spcAft>
                <a:spcPts val="0"/>
              </a:spcAft>
              <a:buSzPts val="2576"/>
              <a:buNone/>
            </a:pPr>
            <a:r>
              <a:rPr lang="pt-BR" sz="2800">
                <a:solidFill>
                  <a:schemeClr val="dk1"/>
                </a:solidFill>
              </a:rPr>
              <a:t>Neste sentido, vejamos:</a:t>
            </a:r>
            <a:endParaRPr/>
          </a:p>
          <a:p>
            <a:pPr marL="0" lvl="0" indent="0" algn="just" rtl="0">
              <a:spcBef>
                <a:spcPts val="1160"/>
              </a:spcBef>
              <a:spcAft>
                <a:spcPts val="0"/>
              </a:spcAft>
              <a:buSzPts val="2576"/>
              <a:buNone/>
            </a:pPr>
            <a:r>
              <a:rPr lang="pt-BR" sz="2800" i="1">
                <a:solidFill>
                  <a:schemeClr val="dk1"/>
                </a:solidFill>
              </a:rPr>
              <a:t>“DIREITO PROCESSUAL CIVIL. RECURSO ESPECIAL. AÇÃO DE COBRANÇA DE COTAS CONDOMINIAIS. CUMPRIMENTO DE SENTENÇA. PREFERÊNCIA DO CRÉDITO TRIBUTÁRIO AO CONDOMINIAL. [...] 2. O propósito recursal é definir se há – sobre o produto da alienação do bem executado – preferência do crédito tributário em face do crédito condominial. </a:t>
            </a:r>
            <a:r>
              <a:rPr lang="pt-BR" sz="2800" b="1" i="1">
                <a:solidFill>
                  <a:schemeClr val="dk1"/>
                </a:solidFill>
              </a:rPr>
              <a:t>3. Nos termos da jurisprudência pacificada desta Corte, o crédito fiscal possui preferência absoluta sobre o crédito condominial.</a:t>
            </a:r>
            <a:r>
              <a:rPr lang="pt-BR" sz="2800" i="1">
                <a:solidFill>
                  <a:schemeClr val="dk1"/>
                </a:solidFill>
              </a:rPr>
              <a:t> Recurso especial conhecido e provido (Resp 1584162/SP, rel. Min. Nancy Andrighi, 3ª Turma, Dje 16/05/2017).</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3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3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Shape 837"/>
        <p:cNvGrpSpPr/>
        <p:nvPr/>
      </p:nvGrpSpPr>
      <p:grpSpPr>
        <a:xfrm>
          <a:off x="0" y="0"/>
          <a:ext cx="0" cy="0"/>
          <a:chOff x="0" y="0"/>
          <a:chExt cx="0" cy="0"/>
        </a:xfrm>
      </p:grpSpPr>
      <p:sp>
        <p:nvSpPr>
          <p:cNvPr id="838" name="Google Shape;838;p131"/>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839" name="Google Shape;839;p131"/>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b="1">
                <a:solidFill>
                  <a:schemeClr val="dk1"/>
                </a:solidFill>
              </a:rPr>
              <a:t>DOS EMBARGOS À EXECUÇÃO:</a:t>
            </a:r>
            <a:endParaRPr/>
          </a:p>
          <a:p>
            <a:pPr marL="0" lvl="0" indent="0" algn="just" rtl="0">
              <a:spcBef>
                <a:spcPts val="1160"/>
              </a:spcBef>
              <a:spcAft>
                <a:spcPts val="0"/>
              </a:spcAft>
              <a:buSzPts val="2576"/>
              <a:buNone/>
            </a:pPr>
            <a:r>
              <a:rPr lang="pt-BR" sz="2800" i="1">
                <a:solidFill>
                  <a:schemeClr val="dk1"/>
                </a:solidFill>
              </a:rPr>
              <a:t>LEF, art. 16 - O executado oferecerá embargos, no prazo de 30 (trinta) dias, contados:</a:t>
            </a:r>
            <a:endParaRPr/>
          </a:p>
          <a:p>
            <a:pPr marL="0" lvl="0" indent="0" algn="just" rtl="0">
              <a:spcBef>
                <a:spcPts val="1160"/>
              </a:spcBef>
              <a:spcAft>
                <a:spcPts val="0"/>
              </a:spcAft>
              <a:buSzPts val="2576"/>
              <a:buNone/>
            </a:pPr>
            <a:r>
              <a:rPr lang="pt-BR" sz="2800" i="1">
                <a:solidFill>
                  <a:schemeClr val="dk1"/>
                </a:solidFill>
              </a:rPr>
              <a:t>I - do depósito;</a:t>
            </a:r>
            <a:endParaRPr/>
          </a:p>
          <a:p>
            <a:pPr marL="0" lvl="0" indent="0" algn="just" rtl="0">
              <a:spcBef>
                <a:spcPts val="1160"/>
              </a:spcBef>
              <a:spcAft>
                <a:spcPts val="0"/>
              </a:spcAft>
              <a:buSzPts val="2576"/>
              <a:buNone/>
            </a:pPr>
            <a:r>
              <a:rPr lang="pt-BR" sz="2800" i="1">
                <a:solidFill>
                  <a:schemeClr val="dk1"/>
                </a:solidFill>
              </a:rPr>
              <a:t>II - da juntada da prova da fiança bancária ou do seguro garantia;                      </a:t>
            </a:r>
            <a:endParaRPr/>
          </a:p>
          <a:p>
            <a:pPr marL="0" lvl="0" indent="0" algn="just" rtl="0">
              <a:spcBef>
                <a:spcPts val="1160"/>
              </a:spcBef>
              <a:spcAft>
                <a:spcPts val="0"/>
              </a:spcAft>
              <a:buSzPts val="2576"/>
              <a:buNone/>
            </a:pPr>
            <a:r>
              <a:rPr lang="pt-BR" sz="2800" i="1">
                <a:solidFill>
                  <a:schemeClr val="dk1"/>
                </a:solidFill>
              </a:rPr>
              <a:t>III - da intimação da penhora.</a:t>
            </a:r>
            <a:endParaRPr/>
          </a:p>
          <a:p>
            <a:pPr marL="0" lvl="0" indent="0" algn="l" rtl="0">
              <a:spcBef>
                <a:spcPts val="960"/>
              </a:spcBef>
              <a:spcAft>
                <a:spcPts val="0"/>
              </a:spcAft>
              <a:buSzPts val="1656"/>
              <a:buNone/>
            </a:pPr>
            <a:r>
              <a:rPr lang="pt-BR"/>
              <a:t> </a:t>
            </a:r>
            <a:endParaRPr/>
          </a:p>
          <a:p>
            <a:pPr marL="0" lvl="0" indent="0" algn="just" rtl="0">
              <a:spcBef>
                <a:spcPts val="1160"/>
              </a:spcBef>
              <a:spcAft>
                <a:spcPts val="0"/>
              </a:spcAft>
              <a:buSzPts val="2576"/>
              <a:buNone/>
            </a:pP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3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3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3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3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39">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3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24"/>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197" name="Google Shape;197;p24"/>
          <p:cNvSpPr txBox="1">
            <a:spLocks noGrp="1"/>
          </p:cNvSpPr>
          <p:nvPr>
            <p:ph type="body" idx="1"/>
          </p:nvPr>
        </p:nvSpPr>
        <p:spPr>
          <a:xfrm>
            <a:off x="581192" y="1916832"/>
            <a:ext cx="7989752" cy="4752528"/>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a:solidFill>
                  <a:schemeClr val="dk1"/>
                </a:solidFill>
              </a:rPr>
              <a:t>Nos termos do art. 3º da LEF, somente a Dívida Ativa regularmente inscrita goza presunção de certeza e liquidez.</a:t>
            </a:r>
            <a:endParaRPr/>
          </a:p>
          <a:p>
            <a:pPr marL="0" lvl="0" indent="0" algn="just" rtl="0">
              <a:spcBef>
                <a:spcPts val="1160"/>
              </a:spcBef>
              <a:spcAft>
                <a:spcPts val="0"/>
              </a:spcAft>
              <a:buSzPts val="2576"/>
              <a:buNone/>
            </a:pPr>
            <a:r>
              <a:rPr lang="pt-BR" sz="2800">
                <a:solidFill>
                  <a:schemeClr val="dk1"/>
                </a:solidFill>
              </a:rPr>
              <a:t>A inscrição é, portanto, </a:t>
            </a:r>
            <a:r>
              <a:rPr lang="pt-BR" sz="2800" i="1">
                <a:solidFill>
                  <a:schemeClr val="dk1"/>
                </a:solidFill>
              </a:rPr>
              <a:t>“ato de controle administrativo de legalidade”</a:t>
            </a:r>
            <a:r>
              <a:rPr lang="pt-BR" sz="2800">
                <a:solidFill>
                  <a:schemeClr val="dk1"/>
                </a:solidFill>
              </a:rPr>
              <a:t> promovida </a:t>
            </a:r>
            <a:r>
              <a:rPr lang="pt-BR" sz="2800" i="1">
                <a:solidFill>
                  <a:schemeClr val="dk1"/>
                </a:solidFill>
              </a:rPr>
              <a:t>“pelo órgão competente para apurar a certeza e liquidez do crédito</a:t>
            </a:r>
            <a:r>
              <a:rPr lang="pt-BR" sz="2800">
                <a:solidFill>
                  <a:schemeClr val="dk1"/>
                </a:solidFill>
              </a:rPr>
              <a:t> (art. 2º, §3º). </a:t>
            </a:r>
            <a:endParaRPr/>
          </a:p>
          <a:p>
            <a:pPr marL="0" lvl="0" indent="0" algn="just" rtl="0">
              <a:spcBef>
                <a:spcPts val="1160"/>
              </a:spcBef>
              <a:spcAft>
                <a:spcPts val="0"/>
              </a:spcAft>
              <a:buSzPts val="2576"/>
              <a:buNone/>
            </a:pPr>
            <a:r>
              <a:rPr lang="pt-BR" sz="2800">
                <a:solidFill>
                  <a:schemeClr val="dk1"/>
                </a:solidFill>
              </a:rPr>
              <a:t>Sem a prévia inscrição em dívida ativa, não pode a Fazenda Pública dar início à execução fiscal.</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Shape 843"/>
        <p:cNvGrpSpPr/>
        <p:nvPr/>
      </p:nvGrpSpPr>
      <p:grpSpPr>
        <a:xfrm>
          <a:off x="0" y="0"/>
          <a:ext cx="0" cy="0"/>
          <a:chOff x="0" y="0"/>
          <a:chExt cx="0" cy="0"/>
        </a:xfrm>
      </p:grpSpPr>
      <p:sp>
        <p:nvSpPr>
          <p:cNvPr id="844" name="Google Shape;844;p132"/>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845" name="Google Shape;845;p132"/>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a:solidFill>
                  <a:schemeClr val="dk1"/>
                </a:solidFill>
              </a:rPr>
              <a:t>Os embargos devem ser autuados e processados com observância do mesmo procedimento do CPC. Vejamos:</a:t>
            </a:r>
            <a:endParaRPr/>
          </a:p>
          <a:p>
            <a:pPr marL="0" lvl="0" indent="0" algn="just" rtl="0">
              <a:spcBef>
                <a:spcPts val="1160"/>
              </a:spcBef>
              <a:spcAft>
                <a:spcPts val="0"/>
              </a:spcAft>
              <a:buSzPts val="2576"/>
              <a:buNone/>
            </a:pPr>
            <a:r>
              <a:rPr lang="pt-BR" sz="2800" b="1">
                <a:solidFill>
                  <a:schemeClr val="dk1"/>
                </a:solidFill>
              </a:rPr>
              <a:t>Art. 914, §1º. </a:t>
            </a:r>
            <a:r>
              <a:rPr lang="pt-BR" sz="2800" i="1">
                <a:solidFill>
                  <a:schemeClr val="dk1"/>
                </a:solidFill>
              </a:rPr>
              <a:t>Os embargos à execução serão distribuídos por dependência, autuados em apartado e instruídos com cópias das peças processuais relevantes, que poderão ser declaradas autênticas pelo próprio advogado, sob sua responsabilidade pessoal.</a:t>
            </a:r>
            <a:endParaRPr/>
          </a:p>
          <a:p>
            <a:pPr marL="0" lvl="0" indent="0" algn="just" rtl="0">
              <a:spcBef>
                <a:spcPts val="1160"/>
              </a:spcBef>
              <a:spcAft>
                <a:spcPts val="0"/>
              </a:spcAft>
              <a:buSzPts val="2576"/>
              <a:buNone/>
            </a:pP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4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4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4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Shape 849"/>
        <p:cNvGrpSpPr/>
        <p:nvPr/>
      </p:nvGrpSpPr>
      <p:grpSpPr>
        <a:xfrm>
          <a:off x="0" y="0"/>
          <a:ext cx="0" cy="0"/>
          <a:chOff x="0" y="0"/>
          <a:chExt cx="0" cy="0"/>
        </a:xfrm>
      </p:grpSpPr>
      <p:sp>
        <p:nvSpPr>
          <p:cNvPr id="850" name="Google Shape;850;p133"/>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851" name="Google Shape;851;p133"/>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i="1">
                <a:solidFill>
                  <a:schemeClr val="dk1"/>
                </a:solidFill>
              </a:rPr>
              <a:t>“O executado, quando do ajuizamento dos embargos à execução fiscal, deve alegar toda matéria útil à defesa, à luz do disposto no §2º, do art. 16, da Lei n. 6.830/80, revelando-se inadmissível posterior inovação argumentativa, salvante na hipótese de superveniência de fato constitutivo, modificativo ou extintivo do direito (STJ, 1ª Turma, Ag no Resp 948.717/RJ, rel. Min. Luiz Fux, Dje 10/09/2010).</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5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Shape 855"/>
        <p:cNvGrpSpPr/>
        <p:nvPr/>
      </p:nvGrpSpPr>
      <p:grpSpPr>
        <a:xfrm>
          <a:off x="0" y="0"/>
          <a:ext cx="0" cy="0"/>
          <a:chOff x="0" y="0"/>
          <a:chExt cx="0" cy="0"/>
        </a:xfrm>
      </p:grpSpPr>
      <p:sp>
        <p:nvSpPr>
          <p:cNvPr id="856" name="Google Shape;856;p134"/>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857" name="Google Shape;857;p134"/>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lnSpcReduction="10000"/>
          </a:bodyPr>
          <a:lstStyle/>
          <a:p>
            <a:pPr marL="0" lvl="0" indent="0" algn="just" rtl="0">
              <a:spcBef>
                <a:spcPts val="0"/>
              </a:spcBef>
              <a:spcAft>
                <a:spcPts val="0"/>
              </a:spcAft>
              <a:buSzPts val="2576"/>
              <a:buNone/>
            </a:pPr>
            <a:r>
              <a:rPr lang="pt-BR" sz="2800">
                <a:solidFill>
                  <a:schemeClr val="dk1"/>
                </a:solidFill>
              </a:rPr>
              <a:t>Se recebidos os embargos, a Fazenda Pública será intimada para impugnar em 30 dias (úteis).</a:t>
            </a:r>
            <a:endParaRPr/>
          </a:p>
          <a:p>
            <a:pPr marL="0" lvl="0" indent="0" algn="just" rtl="0">
              <a:spcBef>
                <a:spcPts val="1160"/>
              </a:spcBef>
              <a:spcAft>
                <a:spcPts val="0"/>
              </a:spcAft>
              <a:buSzPts val="2576"/>
              <a:buNone/>
            </a:pPr>
            <a:r>
              <a:rPr lang="pt-BR" sz="2800">
                <a:solidFill>
                  <a:schemeClr val="dk1"/>
                </a:solidFill>
              </a:rPr>
              <a:t>Se houver necessidade, o juiz designa audiência de instrução e julgamento, podendo a parte arrolar até 3 testemunhas ou, a critério do juiz, até 6 testemunhas.</a:t>
            </a:r>
            <a:endParaRPr/>
          </a:p>
          <a:p>
            <a:pPr marL="0" lvl="0" indent="0" algn="just" rtl="0">
              <a:spcBef>
                <a:spcPts val="1080"/>
              </a:spcBef>
              <a:spcAft>
                <a:spcPts val="0"/>
              </a:spcAft>
              <a:buSzPts val="2208"/>
              <a:buNone/>
            </a:pPr>
            <a:r>
              <a:rPr lang="pt-BR" sz="2400" b="1" i="1">
                <a:solidFill>
                  <a:schemeClr val="dk1"/>
                </a:solidFill>
              </a:rPr>
              <a:t>LEF, art. 17 - </a:t>
            </a:r>
            <a:r>
              <a:rPr lang="pt-BR" sz="2400" i="1">
                <a:solidFill>
                  <a:schemeClr val="dk1"/>
                </a:solidFill>
              </a:rPr>
              <a:t>Recebidos os embargos, o Juiz mandará intimar a Fazenda, para impugná-los no prazo de 30 (trinta) dias, designando, em seguida, audiência de instrução e julgamento.</a:t>
            </a:r>
            <a:endParaRPr/>
          </a:p>
          <a:p>
            <a:pPr marL="0" lvl="0" indent="0" algn="just" rtl="0">
              <a:spcBef>
                <a:spcPts val="1080"/>
              </a:spcBef>
              <a:spcAft>
                <a:spcPts val="0"/>
              </a:spcAft>
              <a:buSzPts val="2208"/>
              <a:buNone/>
            </a:pPr>
            <a:r>
              <a:rPr lang="pt-BR" sz="2400" i="1">
                <a:solidFill>
                  <a:schemeClr val="dk1"/>
                </a:solidFill>
              </a:rPr>
              <a:t>Parágrafo Único - Não se realizará audiência, se os embargos versarem sobre matéria de direito, ou, sendo de direito e de fato, a prova for exclusivamente documental, caso em que o Juiz proferirá a sentença no prazo de 30 (trinta) dias.</a:t>
            </a:r>
            <a:endParaRPr/>
          </a:p>
          <a:p>
            <a:pPr marL="0" lvl="0" indent="0" algn="just" rtl="0">
              <a:spcBef>
                <a:spcPts val="1160"/>
              </a:spcBef>
              <a:spcAft>
                <a:spcPts val="0"/>
              </a:spcAft>
              <a:buSzPts val="2576"/>
              <a:buNone/>
            </a:pP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5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5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5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5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5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Shape 861"/>
        <p:cNvGrpSpPr/>
        <p:nvPr/>
      </p:nvGrpSpPr>
      <p:grpSpPr>
        <a:xfrm>
          <a:off x="0" y="0"/>
          <a:ext cx="0" cy="0"/>
          <a:chOff x="0" y="0"/>
          <a:chExt cx="0" cy="0"/>
        </a:xfrm>
      </p:grpSpPr>
      <p:sp>
        <p:nvSpPr>
          <p:cNvPr id="862" name="Google Shape;862;p135"/>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863" name="Google Shape;863;p135"/>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a:solidFill>
                  <a:schemeClr val="dk1"/>
                </a:solidFill>
              </a:rPr>
              <a:t>No âmbito da execução fiscal, a exceção de pré-executividade é restrita </a:t>
            </a:r>
            <a:r>
              <a:rPr lang="pt-BR" sz="2800" i="1">
                <a:solidFill>
                  <a:schemeClr val="dk1"/>
                </a:solidFill>
              </a:rPr>
              <a:t>“às questões concernentes aos pressupostos processuais, condições da ação e vícios objetivos do título, referentes à certeza, liquidez e exigibilidade” </a:t>
            </a:r>
            <a:r>
              <a:rPr lang="pt-BR" sz="2800">
                <a:solidFill>
                  <a:schemeClr val="dk1"/>
                </a:solidFill>
              </a:rPr>
              <a:t>(STJ, Resp 232.076/PR, rel. Min. Milton Luiz Pereira, Dju 25/03/2002).</a:t>
            </a:r>
            <a:endParaRPr/>
          </a:p>
          <a:p>
            <a:pPr marL="0" lvl="0" indent="0" algn="just" rtl="0">
              <a:spcBef>
                <a:spcPts val="1160"/>
              </a:spcBef>
              <a:spcAft>
                <a:spcPts val="0"/>
              </a:spcAft>
              <a:buSzPts val="2576"/>
              <a:buNone/>
            </a:pPr>
            <a:r>
              <a:rPr lang="pt-BR" sz="2800" b="1">
                <a:solidFill>
                  <a:schemeClr val="dk1"/>
                </a:solidFill>
              </a:rPr>
              <a:t>A exceção de pré-executividade dispensa a garantia prévia do juízo, diverso de como ocorre nos embargos.</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6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Shape 867"/>
        <p:cNvGrpSpPr/>
        <p:nvPr/>
      </p:nvGrpSpPr>
      <p:grpSpPr>
        <a:xfrm>
          <a:off x="0" y="0"/>
          <a:ext cx="0" cy="0"/>
          <a:chOff x="0" y="0"/>
          <a:chExt cx="0" cy="0"/>
        </a:xfrm>
      </p:grpSpPr>
      <p:sp>
        <p:nvSpPr>
          <p:cNvPr id="868" name="Google Shape;868;p136"/>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869" name="Google Shape;869;p136"/>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a:solidFill>
                  <a:schemeClr val="dk1"/>
                </a:solidFill>
              </a:rPr>
              <a:t>Observações:</a:t>
            </a:r>
            <a:endParaRPr/>
          </a:p>
          <a:p>
            <a:pPr marL="0" lvl="0" indent="0" algn="just" rtl="0">
              <a:spcBef>
                <a:spcPts val="1160"/>
              </a:spcBef>
              <a:spcAft>
                <a:spcPts val="0"/>
              </a:spcAft>
              <a:buSzPts val="2576"/>
              <a:buNone/>
            </a:pPr>
            <a:r>
              <a:rPr lang="pt-BR" sz="2800">
                <a:solidFill>
                  <a:schemeClr val="dk1"/>
                </a:solidFill>
              </a:rPr>
              <a:t>1. Na EF </a:t>
            </a:r>
            <a:r>
              <a:rPr lang="pt-BR" sz="2800" b="1" u="sng">
                <a:solidFill>
                  <a:schemeClr val="dk1"/>
                </a:solidFill>
              </a:rPr>
              <a:t>não</a:t>
            </a:r>
            <a:r>
              <a:rPr lang="pt-BR" sz="2800">
                <a:solidFill>
                  <a:schemeClr val="dk1"/>
                </a:solidFill>
              </a:rPr>
              <a:t> é cabível o parcelamento previsto no art. 916 do CPC.</a:t>
            </a:r>
            <a:endParaRPr/>
          </a:p>
          <a:p>
            <a:pPr marL="0" lvl="0" indent="0" algn="just" rtl="0">
              <a:spcBef>
                <a:spcPts val="1160"/>
              </a:spcBef>
              <a:spcAft>
                <a:spcPts val="0"/>
              </a:spcAft>
              <a:buSzPts val="2576"/>
              <a:buNone/>
            </a:pPr>
            <a:r>
              <a:rPr lang="pt-BR" sz="2800">
                <a:solidFill>
                  <a:schemeClr val="dk1"/>
                </a:solidFill>
              </a:rPr>
              <a:t>2. A intimação do Procurador da Fazenda será pessoal (LEF, art. 25).</a:t>
            </a:r>
            <a:endParaRPr/>
          </a:p>
          <a:p>
            <a:pPr marL="0" lvl="0" indent="0" algn="just" rtl="0">
              <a:spcBef>
                <a:spcPts val="1160"/>
              </a:spcBef>
              <a:spcAft>
                <a:spcPts val="0"/>
              </a:spcAft>
              <a:buSzPts val="2576"/>
              <a:buNone/>
            </a:pPr>
            <a:r>
              <a:rPr lang="pt-BR" sz="2800">
                <a:solidFill>
                  <a:schemeClr val="dk1"/>
                </a:solidFill>
              </a:rPr>
              <a:t>3. A simples execução de um crédito fiscal não atrai a necessidade de intervenção do Ministério Público.</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6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6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6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6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Shape 873"/>
        <p:cNvGrpSpPr/>
        <p:nvPr/>
      </p:nvGrpSpPr>
      <p:grpSpPr>
        <a:xfrm>
          <a:off x="0" y="0"/>
          <a:ext cx="0" cy="0"/>
          <a:chOff x="0" y="0"/>
          <a:chExt cx="0" cy="0"/>
        </a:xfrm>
      </p:grpSpPr>
      <p:sp>
        <p:nvSpPr>
          <p:cNvPr id="874" name="Google Shape;874;p137"/>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875" name="Google Shape;875;p137"/>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a:solidFill>
                  <a:schemeClr val="dk1"/>
                </a:solidFill>
              </a:rPr>
              <a:t>É possível a desconsideração da personalidade jurídica no curso da EF, desde que atendidos os requisitos do art. 50 do Código Civil.</a:t>
            </a:r>
            <a:endParaRPr/>
          </a:p>
          <a:p>
            <a:pPr marL="0" lvl="0" indent="0" algn="just" rtl="0">
              <a:spcBef>
                <a:spcPts val="1160"/>
              </a:spcBef>
              <a:spcAft>
                <a:spcPts val="0"/>
              </a:spcAft>
              <a:buSzPts val="2576"/>
              <a:buNone/>
            </a:pPr>
            <a:r>
              <a:rPr lang="pt-BR" sz="2800" b="1">
                <a:solidFill>
                  <a:schemeClr val="dk1"/>
                </a:solidFill>
              </a:rPr>
              <a:t>TSE, Súmula 63. </a:t>
            </a:r>
            <a:r>
              <a:rPr lang="pt-BR" sz="2800" i="1">
                <a:solidFill>
                  <a:schemeClr val="dk1"/>
                </a:solidFill>
              </a:rPr>
              <a:t>A execução fiscal de multa eleitoral só pode atingir os sócios se preenchidos os requisitos para a desconsideração da personalidade jurídica previstos no art. 50 do Código Civil, tendo em vista a natureza não tributária da dívida, observados, ainda, o contraditório e a ampla defesa.</a:t>
            </a:r>
            <a:endParaRPr/>
          </a:p>
          <a:p>
            <a:pPr marL="0" lvl="0" indent="0" algn="just" rtl="0">
              <a:spcBef>
                <a:spcPts val="1160"/>
              </a:spcBef>
              <a:spcAft>
                <a:spcPts val="0"/>
              </a:spcAft>
              <a:buSzPts val="2576"/>
              <a:buNone/>
            </a:pP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7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7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7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Shape 879"/>
        <p:cNvGrpSpPr/>
        <p:nvPr/>
      </p:nvGrpSpPr>
      <p:grpSpPr>
        <a:xfrm>
          <a:off x="0" y="0"/>
          <a:ext cx="0" cy="0"/>
          <a:chOff x="0" y="0"/>
          <a:chExt cx="0" cy="0"/>
        </a:xfrm>
      </p:grpSpPr>
      <p:sp>
        <p:nvSpPr>
          <p:cNvPr id="880" name="Google Shape;880;p138"/>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881" name="Google Shape;881;p138"/>
          <p:cNvSpPr txBox="1">
            <a:spLocks noGrp="1"/>
          </p:cNvSpPr>
          <p:nvPr>
            <p:ph type="body" idx="1"/>
          </p:nvPr>
        </p:nvSpPr>
        <p:spPr>
          <a:xfrm>
            <a:off x="179500" y="1573075"/>
            <a:ext cx="8712900" cy="5169300"/>
          </a:xfrm>
          <a:prstGeom prst="rect">
            <a:avLst/>
          </a:prstGeom>
          <a:noFill/>
          <a:ln>
            <a:noFill/>
          </a:ln>
        </p:spPr>
        <p:txBody>
          <a:bodyPr spcFirstLastPara="1" wrap="square" lIns="91425" tIns="45700" rIns="91425" bIns="45700" anchor="t" anchorCtr="0">
            <a:noAutofit/>
          </a:bodyPr>
          <a:lstStyle/>
          <a:p>
            <a:pPr marL="0" lvl="0" indent="0" algn="just" rtl="0">
              <a:spcBef>
                <a:spcPts val="0"/>
              </a:spcBef>
              <a:spcAft>
                <a:spcPts val="0"/>
              </a:spcAft>
              <a:buSzPts val="2576"/>
              <a:buNone/>
            </a:pPr>
            <a:r>
              <a:rPr lang="pt-BR" sz="2700" b="1">
                <a:solidFill>
                  <a:schemeClr val="dk1"/>
                </a:solidFill>
              </a:rPr>
              <a:t>Código Civil, art. 50.</a:t>
            </a:r>
            <a:r>
              <a:rPr lang="pt-BR" sz="2700" i="1">
                <a:solidFill>
                  <a:schemeClr val="dk1"/>
                </a:solidFill>
              </a:rPr>
              <a:t>  Em caso de abuso da personalidade jurídica, caracterizado pelo desvio de finalidade ou pela confusão patrimonial, pode o juiz, a requerimento da parte, ou do Ministério Público quando lhe couber intervir no processo, desconsiderá-la para que os efeitos de certas e determinadas relações de obrigações sejam estendidos aos bens particulares de administradores ou de sócios da pessoa jurídica beneficiados direta ou indiretamente pelo abuso. </a:t>
            </a:r>
            <a:endParaRPr sz="1700"/>
          </a:p>
          <a:p>
            <a:pPr marL="0" lvl="0" indent="0" algn="just" rtl="0">
              <a:spcBef>
                <a:spcPts val="1160"/>
              </a:spcBef>
              <a:spcAft>
                <a:spcPts val="0"/>
              </a:spcAft>
              <a:buSzPts val="2576"/>
              <a:buNone/>
            </a:pPr>
            <a:r>
              <a:rPr lang="pt-BR" sz="2700" i="1">
                <a:solidFill>
                  <a:schemeClr val="dk1"/>
                </a:solidFill>
              </a:rPr>
              <a:t>§1º  Para fins do disposto neste artigo, desvio de finalidade é a utilização dolosa da pessoa jurídica com o propósito de lesar credores e para a prática de atos ilícitos de qualquer natureza. </a:t>
            </a:r>
            <a:endParaRPr sz="17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8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8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Shape 885"/>
        <p:cNvGrpSpPr/>
        <p:nvPr/>
      </p:nvGrpSpPr>
      <p:grpSpPr>
        <a:xfrm>
          <a:off x="0" y="0"/>
          <a:ext cx="0" cy="0"/>
          <a:chOff x="0" y="0"/>
          <a:chExt cx="0" cy="0"/>
        </a:xfrm>
      </p:grpSpPr>
      <p:sp>
        <p:nvSpPr>
          <p:cNvPr id="886" name="Google Shape;886;p139"/>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887" name="Google Shape;887;p139"/>
          <p:cNvSpPr txBox="1">
            <a:spLocks noGrp="1"/>
          </p:cNvSpPr>
          <p:nvPr>
            <p:ph type="body" idx="1"/>
          </p:nvPr>
        </p:nvSpPr>
        <p:spPr>
          <a:xfrm>
            <a:off x="179512" y="1573083"/>
            <a:ext cx="8712968" cy="5096277"/>
          </a:xfrm>
          <a:prstGeom prst="rect">
            <a:avLst/>
          </a:prstGeom>
          <a:noFill/>
          <a:ln>
            <a:noFill/>
          </a:ln>
        </p:spPr>
        <p:txBody>
          <a:bodyPr spcFirstLastPara="1" wrap="square" lIns="91425" tIns="45700" rIns="91425" bIns="45700" anchor="t" anchorCtr="0">
            <a:noAutofit/>
          </a:bodyPr>
          <a:lstStyle/>
          <a:p>
            <a:pPr marL="0" lvl="0" indent="0" algn="just" rtl="0">
              <a:spcBef>
                <a:spcPts val="0"/>
              </a:spcBef>
              <a:spcAft>
                <a:spcPts val="0"/>
              </a:spcAft>
              <a:buSzPts val="2576"/>
              <a:buNone/>
            </a:pPr>
            <a:r>
              <a:rPr lang="pt-BR" sz="2800" i="1">
                <a:solidFill>
                  <a:schemeClr val="dk1"/>
                </a:solidFill>
              </a:rPr>
              <a:t>§2º  Entende-se por confusão patrimonial a ausência de separação de fato entre os patrimônios, caracterizada por: </a:t>
            </a:r>
            <a:endParaRPr/>
          </a:p>
          <a:p>
            <a:pPr marL="0" lvl="0" indent="0" algn="just" rtl="0">
              <a:spcBef>
                <a:spcPts val="1160"/>
              </a:spcBef>
              <a:spcAft>
                <a:spcPts val="0"/>
              </a:spcAft>
              <a:buSzPts val="2576"/>
              <a:buNone/>
            </a:pPr>
            <a:r>
              <a:rPr lang="pt-BR" sz="2800" i="1">
                <a:solidFill>
                  <a:schemeClr val="dk1"/>
                </a:solidFill>
              </a:rPr>
              <a:t>I - cumprimento repetitivo pela sociedade de obrigações do sócio ou do administrador ou vice-versa; </a:t>
            </a:r>
            <a:endParaRPr/>
          </a:p>
          <a:p>
            <a:pPr marL="0" lvl="0" indent="0" algn="just" rtl="0">
              <a:spcBef>
                <a:spcPts val="1160"/>
              </a:spcBef>
              <a:spcAft>
                <a:spcPts val="0"/>
              </a:spcAft>
              <a:buSzPts val="2576"/>
              <a:buNone/>
            </a:pPr>
            <a:r>
              <a:rPr lang="pt-BR" sz="2800" i="1">
                <a:solidFill>
                  <a:schemeClr val="dk1"/>
                </a:solidFill>
              </a:rPr>
              <a:t>II - transferência de ativos ou de passivos sem efetivas contraprestações, exceto o de valor proporcionalmente insignificante; e</a:t>
            </a:r>
            <a:endParaRPr/>
          </a:p>
          <a:p>
            <a:pPr marL="0" lvl="0" indent="0" algn="just" rtl="0">
              <a:spcBef>
                <a:spcPts val="1160"/>
              </a:spcBef>
              <a:spcAft>
                <a:spcPts val="0"/>
              </a:spcAft>
              <a:buSzPts val="2576"/>
              <a:buNone/>
            </a:pPr>
            <a:r>
              <a:rPr lang="pt-BR" sz="2800" i="1">
                <a:solidFill>
                  <a:schemeClr val="dk1"/>
                </a:solidFill>
              </a:rPr>
              <a:t>III - outros atos de descumprimento da autonomia patrimonial.</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8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8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8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Shape 891"/>
        <p:cNvGrpSpPr/>
        <p:nvPr/>
      </p:nvGrpSpPr>
      <p:grpSpPr>
        <a:xfrm>
          <a:off x="0" y="0"/>
          <a:ext cx="0" cy="0"/>
          <a:chOff x="0" y="0"/>
          <a:chExt cx="0" cy="0"/>
        </a:xfrm>
      </p:grpSpPr>
      <p:sp>
        <p:nvSpPr>
          <p:cNvPr id="892" name="Google Shape;892;p140"/>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893" name="Google Shape;893;p140"/>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Autofit/>
          </a:bodyPr>
          <a:lstStyle/>
          <a:p>
            <a:pPr marL="0" lvl="0" indent="0" algn="just" rtl="0">
              <a:lnSpc>
                <a:spcPct val="80000"/>
              </a:lnSpc>
              <a:spcBef>
                <a:spcPts val="0"/>
              </a:spcBef>
              <a:spcAft>
                <a:spcPts val="0"/>
              </a:spcAft>
              <a:buSzPts val="2383"/>
              <a:buNone/>
            </a:pPr>
            <a:r>
              <a:rPr lang="pt-BR" sz="2890">
                <a:solidFill>
                  <a:schemeClr val="dk1"/>
                </a:solidFill>
              </a:rPr>
              <a:t>O STJ entende ser </a:t>
            </a:r>
            <a:r>
              <a:rPr lang="pt-BR" sz="2890" b="1" u="sng">
                <a:solidFill>
                  <a:schemeClr val="dk1"/>
                </a:solidFill>
              </a:rPr>
              <a:t>desnecessária</a:t>
            </a:r>
            <a:r>
              <a:rPr lang="pt-BR" sz="2890" b="1">
                <a:solidFill>
                  <a:schemeClr val="dk1"/>
                </a:solidFill>
              </a:rPr>
              <a:t>, </a:t>
            </a:r>
            <a:r>
              <a:rPr lang="pt-BR" sz="2890">
                <a:solidFill>
                  <a:schemeClr val="dk1"/>
                </a:solidFill>
              </a:rPr>
              <a:t>na EF, a instauração do incidente de desconsideração da personalidade jurídica (CPC, art. 133 e segs.), ainda que postulado no curso da EF.</a:t>
            </a:r>
            <a:endParaRPr sz="1965"/>
          </a:p>
          <a:p>
            <a:pPr marL="0" lvl="0" indent="0" algn="just" rtl="0">
              <a:lnSpc>
                <a:spcPct val="80000"/>
              </a:lnSpc>
              <a:spcBef>
                <a:spcPts val="1160"/>
              </a:spcBef>
              <a:spcAft>
                <a:spcPts val="0"/>
              </a:spcAft>
              <a:buSzPts val="2383"/>
              <a:buNone/>
            </a:pPr>
            <a:r>
              <a:rPr lang="pt-BR" sz="2890">
                <a:solidFill>
                  <a:schemeClr val="dk1"/>
                </a:solidFill>
              </a:rPr>
              <a:t>Precedente: Resp n. 1786311/PR, rel. Min. Francisco Falcão, 2ª Turma, Dje 14/05/2019).</a:t>
            </a:r>
            <a:endParaRPr sz="1965"/>
          </a:p>
          <a:p>
            <a:pPr marL="0" lvl="0" indent="0" algn="just" rtl="0">
              <a:lnSpc>
                <a:spcPct val="80000"/>
              </a:lnSpc>
              <a:spcBef>
                <a:spcPts val="1080"/>
              </a:spcBef>
              <a:spcAft>
                <a:spcPts val="0"/>
              </a:spcAft>
              <a:buSzPts val="2042"/>
              <a:buNone/>
            </a:pPr>
            <a:r>
              <a:rPr lang="pt-BR" sz="2520" b="1" i="1">
                <a:solidFill>
                  <a:schemeClr val="dk1"/>
                </a:solidFill>
              </a:rPr>
              <a:t>EMENTA:</a:t>
            </a:r>
            <a:endParaRPr sz="1965"/>
          </a:p>
          <a:p>
            <a:pPr marL="0" lvl="0" indent="0" algn="just" rtl="0">
              <a:lnSpc>
                <a:spcPct val="80000"/>
              </a:lnSpc>
              <a:spcBef>
                <a:spcPts val="1080"/>
              </a:spcBef>
              <a:spcAft>
                <a:spcPts val="0"/>
              </a:spcAft>
              <a:buSzPts val="2042"/>
              <a:buNone/>
            </a:pPr>
            <a:r>
              <a:rPr lang="pt-BR" sz="2520" i="1">
                <a:solidFill>
                  <a:schemeClr val="dk1"/>
                </a:solidFill>
              </a:rPr>
              <a:t>REDIRECIONAMENTO  DA  EXECUÇÃO  FISCAL.  SUCESSÃO DE EMPRESAS. GRUPO ECONÔMICO DE FATO. CONFUSÃO PATRIMONIAL. INSTAURAÇÃO DE INCIDENTE DE DESCONSIDERAÇÃO  DA PERSONALIDADE JURÍDICA. </a:t>
            </a:r>
            <a:r>
              <a:rPr lang="pt-BR" sz="2520" b="1" i="1">
                <a:solidFill>
                  <a:schemeClr val="dk1"/>
                </a:solidFill>
              </a:rPr>
              <a:t>DESNECESSIDADE.</a:t>
            </a:r>
            <a:r>
              <a:rPr lang="pt-BR" sz="2520" i="1">
                <a:solidFill>
                  <a:schemeClr val="dk1"/>
                </a:solidFill>
              </a:rPr>
              <a:t> VIOLAÇÃO DO ART. 1.022, DO CPC/2015. INEXISTÊNCIA.</a:t>
            </a:r>
            <a:endParaRPr sz="1965"/>
          </a:p>
          <a:p>
            <a:pPr marL="0" lvl="0" indent="0" algn="just" rtl="0">
              <a:lnSpc>
                <a:spcPct val="80000"/>
              </a:lnSpc>
              <a:spcBef>
                <a:spcPts val="1160"/>
              </a:spcBef>
              <a:spcAft>
                <a:spcPts val="0"/>
              </a:spcAft>
              <a:buSzPts val="2383"/>
              <a:buNone/>
            </a:pPr>
            <a:endParaRPr sz="259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9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9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9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9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9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Shape 897"/>
        <p:cNvGrpSpPr/>
        <p:nvPr/>
      </p:nvGrpSpPr>
      <p:grpSpPr>
        <a:xfrm>
          <a:off x="0" y="0"/>
          <a:ext cx="0" cy="0"/>
          <a:chOff x="0" y="0"/>
          <a:chExt cx="0" cy="0"/>
        </a:xfrm>
      </p:grpSpPr>
      <p:sp>
        <p:nvSpPr>
          <p:cNvPr id="898" name="Google Shape;898;p141"/>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899" name="Google Shape;899;p141"/>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lnSpcReduction="10000"/>
          </a:bodyPr>
          <a:lstStyle/>
          <a:p>
            <a:pPr marL="0" lvl="0" indent="0" algn="just" rtl="0">
              <a:spcBef>
                <a:spcPts val="0"/>
              </a:spcBef>
              <a:spcAft>
                <a:spcPts val="0"/>
              </a:spcAft>
              <a:buSzPts val="2576"/>
              <a:buNone/>
            </a:pPr>
            <a:r>
              <a:rPr lang="pt-BR" sz="2800">
                <a:solidFill>
                  <a:schemeClr val="dk1"/>
                </a:solidFill>
              </a:rPr>
              <a:t>Além das hipóteses do art. 924 do CPC para a extinção da EF, a LEF também prevê a extinção por cancelamento da inscrição da Dívida Ativa, sem ônus para as partes.</a:t>
            </a:r>
            <a:endParaRPr/>
          </a:p>
          <a:p>
            <a:pPr marL="0" lvl="0" indent="0" algn="just" rtl="0">
              <a:spcBef>
                <a:spcPts val="1160"/>
              </a:spcBef>
              <a:spcAft>
                <a:spcPts val="0"/>
              </a:spcAft>
              <a:buSzPts val="2576"/>
              <a:buNone/>
            </a:pPr>
            <a:r>
              <a:rPr lang="pt-BR" sz="2800" b="1" i="1">
                <a:solidFill>
                  <a:schemeClr val="dk1"/>
                </a:solidFill>
              </a:rPr>
              <a:t>LEF, art. 26</a:t>
            </a:r>
            <a:r>
              <a:rPr lang="pt-BR" sz="2800" i="1">
                <a:solidFill>
                  <a:schemeClr val="dk1"/>
                </a:solidFill>
              </a:rPr>
              <a:t> - Se, antes da decisão de primeira instância, a inscrição de DÍvida Ativa for, a qualquer título, cancelada, a execução fiscal será extinta, sem qualquer ônus para as partes.</a:t>
            </a:r>
            <a:endParaRPr/>
          </a:p>
          <a:p>
            <a:pPr marL="0" lvl="0" indent="0" algn="just" rtl="0">
              <a:spcBef>
                <a:spcPts val="1160"/>
              </a:spcBef>
              <a:spcAft>
                <a:spcPts val="0"/>
              </a:spcAft>
              <a:buSzPts val="2576"/>
              <a:buNone/>
            </a:pPr>
            <a:endParaRPr sz="2800">
              <a:solidFill>
                <a:schemeClr val="dk1"/>
              </a:solidFill>
            </a:endParaRPr>
          </a:p>
          <a:p>
            <a:pPr marL="0" lvl="0" indent="0" algn="just" rtl="0">
              <a:spcBef>
                <a:spcPts val="1160"/>
              </a:spcBef>
              <a:spcAft>
                <a:spcPts val="0"/>
              </a:spcAft>
              <a:buSzPts val="2576"/>
              <a:buNone/>
            </a:pPr>
            <a:r>
              <a:rPr lang="pt-BR" sz="2800" b="1">
                <a:solidFill>
                  <a:schemeClr val="dk1"/>
                </a:solidFill>
              </a:rPr>
              <a:t>CONTUDO, ATENÇÃO!</a:t>
            </a:r>
            <a:endParaRPr/>
          </a:p>
          <a:p>
            <a:pPr marL="0" lvl="0" indent="0" algn="just" rtl="0">
              <a:spcBef>
                <a:spcPts val="1160"/>
              </a:spcBef>
              <a:spcAft>
                <a:spcPts val="0"/>
              </a:spcAft>
              <a:buSzPts val="2576"/>
              <a:buNone/>
            </a:pPr>
            <a:endParaRPr sz="2800" i="1">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9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9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9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9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9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Google Shape;202;p25"/>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203" name="Google Shape;203;p25"/>
          <p:cNvSpPr txBox="1">
            <a:spLocks noGrp="1"/>
          </p:cNvSpPr>
          <p:nvPr>
            <p:ph type="body" idx="1"/>
          </p:nvPr>
        </p:nvSpPr>
        <p:spPr>
          <a:xfrm>
            <a:off x="179512" y="1700808"/>
            <a:ext cx="8784976" cy="4896544"/>
          </a:xfrm>
          <a:prstGeom prst="rect">
            <a:avLst/>
          </a:prstGeom>
          <a:noFill/>
          <a:ln>
            <a:noFill/>
          </a:ln>
        </p:spPr>
        <p:txBody>
          <a:bodyPr spcFirstLastPara="1" wrap="square" lIns="91425" tIns="45700" rIns="91425" bIns="45700" anchor="t" anchorCtr="0">
            <a:noAutofit/>
          </a:bodyPr>
          <a:lstStyle/>
          <a:p>
            <a:pPr marL="0" lvl="0" indent="0" algn="just" rtl="0">
              <a:spcBef>
                <a:spcPts val="0"/>
              </a:spcBef>
              <a:spcAft>
                <a:spcPts val="0"/>
              </a:spcAft>
              <a:buSzPts val="2024"/>
              <a:buNone/>
            </a:pPr>
            <a:r>
              <a:rPr lang="pt-BR" sz="2200" b="1">
                <a:solidFill>
                  <a:schemeClr val="dk1"/>
                </a:solidFill>
              </a:rPr>
              <a:t>Lei n. 4.320/64,</a:t>
            </a:r>
            <a:r>
              <a:rPr lang="pt-BR" sz="2200">
                <a:solidFill>
                  <a:schemeClr val="dk1"/>
                </a:solidFill>
              </a:rPr>
              <a:t> art. 39. Os créditos da Fazenda Pública, de natureza tributária ou não tributária, serão escriturados como receita do exercício em que forem arrecadados, nas respectivas rubricas orçamentárias. </a:t>
            </a:r>
            <a:endParaRPr/>
          </a:p>
          <a:p>
            <a:pPr marL="0" lvl="0" indent="0" algn="just" rtl="0">
              <a:spcBef>
                <a:spcPts val="1040"/>
              </a:spcBef>
              <a:spcAft>
                <a:spcPts val="0"/>
              </a:spcAft>
              <a:buSzPts val="2024"/>
              <a:buNone/>
            </a:pPr>
            <a:r>
              <a:rPr lang="pt-BR" sz="2200">
                <a:solidFill>
                  <a:schemeClr val="dk1"/>
                </a:solidFill>
              </a:rPr>
              <a:t>§2º - Dívida Ativa Tributária é o crédito da Fazenda Pública dessa natureza, proveniente de obrigação legal relativa a tributos e respectivos adicionais e multas, e </a:t>
            </a:r>
            <a:r>
              <a:rPr lang="pt-BR" sz="2200" u="sng">
                <a:solidFill>
                  <a:schemeClr val="dk1"/>
                </a:solidFill>
              </a:rPr>
              <a:t>Dívida Ativa não Tributária são os demais créditos da Fazenda Pública</a:t>
            </a:r>
            <a:r>
              <a:rPr lang="pt-BR" sz="2200">
                <a:solidFill>
                  <a:schemeClr val="dk1"/>
                </a:solidFill>
              </a:rPr>
              <a:t>, tais como os provenientes de empréstimos compulsórios, contribuições estabelecidas em lei, multa de qualquer origem ou natureza, exceto as tributárias, foros, laudêmios, alugueis ou taxas de ocupação, custas processuais, preços de serviços prestados por estabelecimentos públicos, indenizações, reposições, restituições, alcances dos responsáveis definitivamente julgados, bem assim os créditos decorrentes de obrigações em moeda estrangeira, de subrogação de hipoteca, fiança, aval ou outra garantia, de contratos em geral ou de outras obrigações legais.</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Shape 903"/>
        <p:cNvGrpSpPr/>
        <p:nvPr/>
      </p:nvGrpSpPr>
      <p:grpSpPr>
        <a:xfrm>
          <a:off x="0" y="0"/>
          <a:ext cx="0" cy="0"/>
          <a:chOff x="0" y="0"/>
          <a:chExt cx="0" cy="0"/>
        </a:xfrm>
      </p:grpSpPr>
      <p:sp>
        <p:nvSpPr>
          <p:cNvPr id="904" name="Google Shape;904;p142"/>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905" name="Google Shape;905;p142"/>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Autofit/>
          </a:bodyPr>
          <a:lstStyle/>
          <a:p>
            <a:pPr marL="0" lvl="0" indent="0" algn="just" rtl="0">
              <a:spcBef>
                <a:spcPts val="0"/>
              </a:spcBef>
              <a:spcAft>
                <a:spcPts val="0"/>
              </a:spcAft>
              <a:buSzPts val="2208"/>
              <a:buNone/>
            </a:pPr>
            <a:r>
              <a:rPr lang="pt-BR" sz="2400" b="1">
                <a:solidFill>
                  <a:schemeClr val="dk1"/>
                </a:solidFill>
              </a:rPr>
              <a:t>STJ, Resp n. 969.282/SP, rel. Min. Denise Arruda, 1ª Turma, Dje 13/11/2009: </a:t>
            </a:r>
            <a:endParaRPr/>
          </a:p>
          <a:p>
            <a:pPr marL="0" lvl="0" indent="0" algn="just" rtl="0">
              <a:spcBef>
                <a:spcPts val="1080"/>
              </a:spcBef>
              <a:spcAft>
                <a:spcPts val="0"/>
              </a:spcAft>
              <a:buSzPts val="2208"/>
              <a:buNone/>
            </a:pPr>
            <a:r>
              <a:rPr lang="pt-BR" sz="2400" i="1">
                <a:solidFill>
                  <a:schemeClr val="dk1"/>
                </a:solidFill>
              </a:rPr>
              <a:t>“A orientação das Turmas que integram a Primeira Seção desta Corte firmou-se no sentido de que, em processo executivo fiscal, o cancelamento da inscrição de Dívida Ativa após a citação do devedor implica a condenação da Fazenda Pública ao pagamento dos ônus sucumbenciais. Aplica-se, por analogia, o disposto na Súmula 153/STJ: "A desistência da execução fiscal, após o oferecimento dos embargos, não exime o exeqüente dos encargos da sucumbência." Nesse sentido: AgRg no REsp 818.522/MG, 1ª Turma, Rel. Min. José Delgado, DJ de 21.8.2006; REsp 641.525/RS, 2ª Turma, Rel. Min. Eliana Calmon, DJ de 10.5.2006; REsp 689.705/RN, 2ª Turma, Rel. Min. Castro Meira, DJ de 16.5.2005.</a:t>
            </a:r>
            <a:endParaRPr/>
          </a:p>
          <a:p>
            <a:pPr marL="0" lvl="0" indent="0" algn="just" rtl="0">
              <a:spcBef>
                <a:spcPts val="1080"/>
              </a:spcBef>
              <a:spcAft>
                <a:spcPts val="0"/>
              </a:spcAft>
              <a:buSzPts val="2208"/>
              <a:buNone/>
            </a:pPr>
            <a:endParaRPr sz="2400" i="1">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0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0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0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Shape 909"/>
        <p:cNvGrpSpPr/>
        <p:nvPr/>
      </p:nvGrpSpPr>
      <p:grpSpPr>
        <a:xfrm>
          <a:off x="0" y="0"/>
          <a:ext cx="0" cy="0"/>
          <a:chOff x="0" y="0"/>
          <a:chExt cx="0" cy="0"/>
        </a:xfrm>
      </p:grpSpPr>
      <p:sp>
        <p:nvSpPr>
          <p:cNvPr id="910" name="Google Shape;910;p143"/>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911" name="Google Shape;911;p143"/>
          <p:cNvSpPr txBox="1">
            <a:spLocks noGrp="1"/>
          </p:cNvSpPr>
          <p:nvPr>
            <p:ph type="body" idx="1"/>
          </p:nvPr>
        </p:nvSpPr>
        <p:spPr>
          <a:xfrm>
            <a:off x="179500" y="1772825"/>
            <a:ext cx="8712900" cy="5002500"/>
          </a:xfrm>
          <a:prstGeom prst="rect">
            <a:avLst/>
          </a:prstGeom>
          <a:noFill/>
          <a:ln>
            <a:noFill/>
          </a:ln>
        </p:spPr>
        <p:txBody>
          <a:bodyPr spcFirstLastPara="1" wrap="square" lIns="91425" tIns="45700" rIns="91425" bIns="45700" anchor="t" anchorCtr="0">
            <a:normAutofit lnSpcReduction="10000"/>
          </a:bodyPr>
          <a:lstStyle/>
          <a:p>
            <a:pPr marL="0" lvl="0" indent="0" algn="just" rtl="0">
              <a:spcBef>
                <a:spcPts val="0"/>
              </a:spcBef>
              <a:spcAft>
                <a:spcPts val="0"/>
              </a:spcAft>
              <a:buSzPts val="2576"/>
              <a:buNone/>
            </a:pPr>
            <a:r>
              <a:rPr lang="pt-BR" sz="2800">
                <a:solidFill>
                  <a:schemeClr val="dk1"/>
                </a:solidFill>
              </a:rPr>
              <a:t>Além do cancelamento da CDA, é possível a emenda/substituição da CDA.</a:t>
            </a:r>
            <a:endParaRPr/>
          </a:p>
          <a:p>
            <a:pPr marL="0" lvl="0" indent="0" algn="just" rtl="0">
              <a:spcBef>
                <a:spcPts val="1160"/>
              </a:spcBef>
              <a:spcAft>
                <a:spcPts val="0"/>
              </a:spcAft>
              <a:buSzPts val="2576"/>
              <a:buNone/>
            </a:pPr>
            <a:r>
              <a:rPr lang="pt-BR" sz="2800" b="1">
                <a:solidFill>
                  <a:schemeClr val="dk1"/>
                </a:solidFill>
              </a:rPr>
              <a:t>LEF, art. 2º, §8º </a:t>
            </a:r>
            <a:r>
              <a:rPr lang="pt-BR" sz="2800" i="1">
                <a:solidFill>
                  <a:schemeClr val="dk1"/>
                </a:solidFill>
              </a:rPr>
              <a:t>- Até a decisão de primeira instância, a Certidão de Dívida Ativa poderá ser emendada ou substituída, assegurada ao executado a devolução do prazo para embargos.</a:t>
            </a:r>
            <a:endParaRPr/>
          </a:p>
          <a:p>
            <a:pPr marL="0" lvl="0" indent="0" algn="just" rtl="0">
              <a:spcBef>
                <a:spcPts val="1160"/>
              </a:spcBef>
              <a:spcAft>
                <a:spcPts val="0"/>
              </a:spcAft>
              <a:buSzPts val="2576"/>
              <a:buNone/>
            </a:pPr>
            <a:r>
              <a:rPr lang="pt-BR" sz="2800">
                <a:solidFill>
                  <a:schemeClr val="dk1"/>
                </a:solidFill>
              </a:rPr>
              <a:t>Nesta hipótese, se a EF já foi embargada, a Fazenda responde pela sucumbência (STJ, Súm. 153, por analogia).</a:t>
            </a:r>
            <a:endParaRPr/>
          </a:p>
          <a:p>
            <a:pPr marL="0" lvl="0" indent="0" algn="just" rtl="0">
              <a:spcBef>
                <a:spcPts val="1160"/>
              </a:spcBef>
              <a:spcAft>
                <a:spcPts val="0"/>
              </a:spcAft>
              <a:buSzPts val="2576"/>
              <a:buNone/>
            </a:pPr>
            <a:r>
              <a:rPr lang="pt-BR" sz="2800" b="1">
                <a:solidFill>
                  <a:schemeClr val="dk1"/>
                </a:solidFill>
              </a:rPr>
              <a:t>STJ, Súmula 153.</a:t>
            </a:r>
            <a:r>
              <a:rPr lang="pt-BR" sz="2800" i="1">
                <a:solidFill>
                  <a:schemeClr val="dk1"/>
                </a:solidFill>
              </a:rPr>
              <a:t> A desistência da execução fiscal, após o oferecimento dos embargos, não exime o exeqüente dos encargos da sucumbência</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1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1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Shape 915"/>
        <p:cNvGrpSpPr/>
        <p:nvPr/>
      </p:nvGrpSpPr>
      <p:grpSpPr>
        <a:xfrm>
          <a:off x="0" y="0"/>
          <a:ext cx="0" cy="0"/>
          <a:chOff x="0" y="0"/>
          <a:chExt cx="0" cy="0"/>
        </a:xfrm>
      </p:grpSpPr>
      <p:sp>
        <p:nvSpPr>
          <p:cNvPr id="916" name="Google Shape;916;p144"/>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917" name="Google Shape;917;p144"/>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Autofit/>
          </a:bodyPr>
          <a:lstStyle/>
          <a:p>
            <a:pPr marL="0" lvl="0" indent="0" algn="just" rtl="0">
              <a:spcBef>
                <a:spcPts val="0"/>
              </a:spcBef>
              <a:spcAft>
                <a:spcPts val="0"/>
              </a:spcAft>
              <a:buSzPts val="2208"/>
              <a:buNone/>
            </a:pPr>
            <a:r>
              <a:rPr lang="pt-BR" sz="2400" b="1">
                <a:solidFill>
                  <a:schemeClr val="dk1"/>
                </a:solidFill>
              </a:rPr>
              <a:t>LEF, art. 29 - </a:t>
            </a:r>
            <a:r>
              <a:rPr lang="pt-BR" sz="2400" i="1">
                <a:solidFill>
                  <a:schemeClr val="dk1"/>
                </a:solidFill>
              </a:rPr>
              <a:t>A cobrança judicial da Dívida Ativa da Fazenda Pública não é sujeita a concurso de credores ou habilitação em falência, concordata, liquidação, inventário ou arrolamento</a:t>
            </a:r>
            <a:endParaRPr/>
          </a:p>
          <a:p>
            <a:pPr marL="0" lvl="0" indent="0" algn="just" rtl="0">
              <a:spcBef>
                <a:spcPts val="1080"/>
              </a:spcBef>
              <a:spcAft>
                <a:spcPts val="0"/>
              </a:spcAft>
              <a:buSzPts val="2208"/>
              <a:buNone/>
            </a:pPr>
            <a:r>
              <a:rPr lang="pt-BR" sz="2400" i="1">
                <a:solidFill>
                  <a:schemeClr val="dk1"/>
                </a:solidFill>
              </a:rPr>
              <a:t>Parágrafo Único - O concurso de preferência somente se verifica entre pessoas jurídicas de direito público, na seguinte ordem:</a:t>
            </a:r>
            <a:endParaRPr/>
          </a:p>
          <a:p>
            <a:pPr marL="0" lvl="0" indent="0" algn="just" rtl="0">
              <a:spcBef>
                <a:spcPts val="1080"/>
              </a:spcBef>
              <a:spcAft>
                <a:spcPts val="0"/>
              </a:spcAft>
              <a:buSzPts val="2208"/>
              <a:buNone/>
            </a:pPr>
            <a:r>
              <a:rPr lang="pt-BR" sz="2400" i="1">
                <a:solidFill>
                  <a:schemeClr val="dk1"/>
                </a:solidFill>
              </a:rPr>
              <a:t>I - União e suas autarquias;</a:t>
            </a:r>
            <a:endParaRPr/>
          </a:p>
          <a:p>
            <a:pPr marL="0" lvl="0" indent="0" algn="just" rtl="0">
              <a:spcBef>
                <a:spcPts val="1080"/>
              </a:spcBef>
              <a:spcAft>
                <a:spcPts val="0"/>
              </a:spcAft>
              <a:buSzPts val="2208"/>
              <a:buNone/>
            </a:pPr>
            <a:r>
              <a:rPr lang="pt-BR" sz="2400" i="1">
                <a:solidFill>
                  <a:schemeClr val="dk1"/>
                </a:solidFill>
              </a:rPr>
              <a:t>II - Estados, Distrito Federal e Territórios e suas autarquias, conjuntamente e pro rata;</a:t>
            </a:r>
            <a:endParaRPr/>
          </a:p>
          <a:p>
            <a:pPr marL="0" lvl="0" indent="0" algn="just" rtl="0">
              <a:spcBef>
                <a:spcPts val="1080"/>
              </a:spcBef>
              <a:spcAft>
                <a:spcPts val="0"/>
              </a:spcAft>
              <a:buSzPts val="2208"/>
              <a:buNone/>
            </a:pPr>
            <a:r>
              <a:rPr lang="pt-BR" sz="2400" i="1">
                <a:solidFill>
                  <a:schemeClr val="dk1"/>
                </a:solidFill>
              </a:rPr>
              <a:t>III - Municípios e suas autarquias, conjuntamente e pro rata.</a:t>
            </a:r>
            <a:endParaRPr/>
          </a:p>
          <a:p>
            <a:pPr marL="0" lvl="0" indent="0" algn="just" rtl="0">
              <a:spcBef>
                <a:spcPts val="1080"/>
              </a:spcBef>
              <a:spcAft>
                <a:spcPts val="0"/>
              </a:spcAft>
              <a:buSzPts val="2208"/>
              <a:buNone/>
            </a:pPr>
            <a:endParaRPr sz="2400" i="1">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1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1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1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1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1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1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Shape 921"/>
        <p:cNvGrpSpPr/>
        <p:nvPr/>
      </p:nvGrpSpPr>
      <p:grpSpPr>
        <a:xfrm>
          <a:off x="0" y="0"/>
          <a:ext cx="0" cy="0"/>
          <a:chOff x="0" y="0"/>
          <a:chExt cx="0" cy="0"/>
        </a:xfrm>
      </p:grpSpPr>
      <p:sp>
        <p:nvSpPr>
          <p:cNvPr id="922" name="Google Shape;922;p145"/>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923" name="Google Shape;923;p145"/>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fontScale="85000" lnSpcReduction="20000"/>
          </a:bodyPr>
          <a:lstStyle/>
          <a:p>
            <a:pPr marL="0" lvl="0" indent="0" algn="just" rtl="0">
              <a:spcBef>
                <a:spcPts val="0"/>
              </a:spcBef>
              <a:spcAft>
                <a:spcPts val="0"/>
              </a:spcAft>
              <a:buClr>
                <a:srgbClr val="0070C0"/>
              </a:buClr>
              <a:buSzPct val="92000"/>
              <a:buNone/>
            </a:pPr>
            <a:r>
              <a:rPr lang="pt-BR" sz="2800" b="1">
                <a:solidFill>
                  <a:schemeClr val="dk1"/>
                </a:solidFill>
              </a:rPr>
              <a:t>Ordem de preferência – falência (Lei n. 11.101/05, art. 83):</a:t>
            </a:r>
            <a:endParaRPr/>
          </a:p>
          <a:p>
            <a:pPr marL="0" lvl="0" indent="0" algn="just" rtl="0">
              <a:spcBef>
                <a:spcPts val="1160"/>
              </a:spcBef>
              <a:spcAft>
                <a:spcPts val="0"/>
              </a:spcAft>
              <a:buClr>
                <a:srgbClr val="0070C0"/>
              </a:buClr>
              <a:buSzPct val="92000"/>
              <a:buNone/>
            </a:pPr>
            <a:r>
              <a:rPr lang="pt-BR" sz="2800">
                <a:solidFill>
                  <a:schemeClr val="dk1"/>
                </a:solidFill>
              </a:rPr>
              <a:t>1. Créditos de acidente de trabalho e legislação trabalhista, estes últimos limitados a 150 salários-mínimos;</a:t>
            </a:r>
            <a:endParaRPr/>
          </a:p>
          <a:p>
            <a:pPr marL="0" lvl="0" indent="0" algn="just" rtl="0">
              <a:spcBef>
                <a:spcPts val="1160"/>
              </a:spcBef>
              <a:spcAft>
                <a:spcPts val="0"/>
              </a:spcAft>
              <a:buClr>
                <a:srgbClr val="0070C0"/>
              </a:buClr>
              <a:buSzPct val="92000"/>
              <a:buNone/>
            </a:pPr>
            <a:r>
              <a:rPr lang="pt-BR" sz="2800">
                <a:solidFill>
                  <a:schemeClr val="dk1"/>
                </a:solidFill>
              </a:rPr>
              <a:t>2. Créditos gravados com direito real até o limite do valor do bem gravado;</a:t>
            </a:r>
            <a:endParaRPr/>
          </a:p>
          <a:p>
            <a:pPr marL="0" lvl="0" indent="0" algn="just" rtl="0">
              <a:spcBef>
                <a:spcPts val="1160"/>
              </a:spcBef>
              <a:spcAft>
                <a:spcPts val="0"/>
              </a:spcAft>
              <a:buClr>
                <a:srgbClr val="0070C0"/>
              </a:buClr>
              <a:buSzPct val="92000"/>
              <a:buNone/>
            </a:pPr>
            <a:r>
              <a:rPr lang="pt-BR" sz="2800">
                <a:solidFill>
                  <a:schemeClr val="dk1"/>
                </a:solidFill>
              </a:rPr>
              <a:t>3. Créditos tributários, exceto as multas (não tributárias) e créditos extraconcursais (art. 84 da Lei n. 11.101/2005)</a:t>
            </a:r>
            <a:endParaRPr/>
          </a:p>
          <a:p>
            <a:pPr marL="0" lvl="0" indent="0" algn="just" rtl="0">
              <a:spcBef>
                <a:spcPts val="1160"/>
              </a:spcBef>
              <a:spcAft>
                <a:spcPts val="0"/>
              </a:spcAft>
              <a:buClr>
                <a:srgbClr val="0070C0"/>
              </a:buClr>
              <a:buSzPct val="92000"/>
              <a:buNone/>
            </a:pPr>
            <a:r>
              <a:rPr lang="pt-BR" sz="2800">
                <a:solidFill>
                  <a:schemeClr val="dk1"/>
                </a:solidFill>
              </a:rPr>
              <a:t>(...)</a:t>
            </a:r>
            <a:endParaRPr/>
          </a:p>
          <a:p>
            <a:pPr marL="0" lvl="0" indent="0" algn="just" rtl="0">
              <a:spcBef>
                <a:spcPts val="1160"/>
              </a:spcBef>
              <a:spcAft>
                <a:spcPts val="0"/>
              </a:spcAft>
              <a:buClr>
                <a:srgbClr val="0070C0"/>
              </a:buClr>
              <a:buSzPct val="92000"/>
              <a:buNone/>
            </a:pPr>
            <a:r>
              <a:rPr lang="pt-BR" sz="2800">
                <a:solidFill>
                  <a:schemeClr val="dk1"/>
                </a:solidFill>
              </a:rPr>
              <a:t>7. as multas contratuais e as penas pecuniárias por infração das leis penais ou administrativas, incluídas as multas tributárias;</a:t>
            </a:r>
            <a:endParaRPr/>
          </a:p>
          <a:p>
            <a:pPr marL="0" lvl="0" indent="0" algn="just" rtl="0">
              <a:spcBef>
                <a:spcPts val="1160"/>
              </a:spcBef>
              <a:spcAft>
                <a:spcPts val="0"/>
              </a:spcAft>
              <a:buClr>
                <a:srgbClr val="0070C0"/>
              </a:buClr>
              <a:buSzPct val="92000"/>
              <a:buNone/>
            </a:pPr>
            <a:endParaRPr sz="2800">
              <a:solidFill>
                <a:schemeClr val="dk1"/>
              </a:solidFill>
            </a:endParaRPr>
          </a:p>
          <a:p>
            <a:pPr marL="0" lvl="0" indent="0" algn="just" rtl="0">
              <a:spcBef>
                <a:spcPts val="1160"/>
              </a:spcBef>
              <a:spcAft>
                <a:spcPts val="0"/>
              </a:spcAft>
              <a:buSzPct val="92000"/>
              <a:buNone/>
            </a:pP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2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2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2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2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2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2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Shape 927"/>
        <p:cNvGrpSpPr/>
        <p:nvPr/>
      </p:nvGrpSpPr>
      <p:grpSpPr>
        <a:xfrm>
          <a:off x="0" y="0"/>
          <a:ext cx="0" cy="0"/>
          <a:chOff x="0" y="0"/>
          <a:chExt cx="0" cy="0"/>
        </a:xfrm>
      </p:grpSpPr>
      <p:sp>
        <p:nvSpPr>
          <p:cNvPr id="928" name="Google Shape;928;p146"/>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929" name="Google Shape;929;p146"/>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b="1">
                <a:solidFill>
                  <a:schemeClr val="dk1"/>
                </a:solidFill>
              </a:rPr>
              <a:t>LEF, art. 30 </a:t>
            </a:r>
            <a:r>
              <a:rPr lang="pt-BR" sz="2800">
                <a:solidFill>
                  <a:schemeClr val="dk1"/>
                </a:solidFill>
              </a:rPr>
              <a:t>- </a:t>
            </a:r>
            <a:r>
              <a:rPr lang="pt-BR" sz="2800" i="1">
                <a:solidFill>
                  <a:schemeClr val="dk1"/>
                </a:solidFill>
              </a:rPr>
              <a:t>Sem prejuízo dos privilégios especiais sobre determinados bens, que sejam previstos em lei, responde pelo pagamento da Dívida Ativa da Fazenda Pública a totalidade dos bens e das rendas, de qualquer origem ou natureza, do sujeito passivo, seu espólio ou sua massa, inclusive os gravados por ônus real ou cláusula de inalienabilidade ou impenhorabilidade, seja qual for a data da constituição do ônus ou da cláusula, excetuados unicamente os bens e rendas que a lei declara absolutamente impenhoráveis.</a:t>
            </a:r>
            <a:endParaRPr/>
          </a:p>
          <a:p>
            <a:pPr marL="0" lvl="0" indent="0" algn="just" rtl="0">
              <a:spcBef>
                <a:spcPts val="1160"/>
              </a:spcBef>
              <a:spcAft>
                <a:spcPts val="0"/>
              </a:spcAft>
              <a:buSzPts val="2576"/>
              <a:buNone/>
            </a:pP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2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2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Shape 933"/>
        <p:cNvGrpSpPr/>
        <p:nvPr/>
      </p:nvGrpSpPr>
      <p:grpSpPr>
        <a:xfrm>
          <a:off x="0" y="0"/>
          <a:ext cx="0" cy="0"/>
          <a:chOff x="0" y="0"/>
          <a:chExt cx="0" cy="0"/>
        </a:xfrm>
      </p:grpSpPr>
      <p:sp>
        <p:nvSpPr>
          <p:cNvPr id="934" name="Google Shape;934;p147"/>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935" name="Google Shape;935;p147"/>
          <p:cNvSpPr txBox="1">
            <a:spLocks noGrp="1"/>
          </p:cNvSpPr>
          <p:nvPr>
            <p:ph type="body" idx="1"/>
          </p:nvPr>
        </p:nvSpPr>
        <p:spPr>
          <a:xfrm>
            <a:off x="215516" y="1844824"/>
            <a:ext cx="8712968"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a:solidFill>
                  <a:schemeClr val="dk1"/>
                </a:solidFill>
              </a:rPr>
              <a:t>O dispositivo do art. 30 da LEF reproduz o disposto no art. 789 do CPC* que versa sobre a responsabilidade patrimonial do devedor na execução fiscal, </a:t>
            </a:r>
            <a:r>
              <a:rPr lang="pt-BR" sz="2800" u="sng">
                <a:solidFill>
                  <a:schemeClr val="dk1"/>
                </a:solidFill>
              </a:rPr>
              <a:t>incluindo os gravados por ônus real ou cláusula de inalienabilidade ou impenhorabilidade</a:t>
            </a:r>
            <a:r>
              <a:rPr lang="pt-BR" sz="2800">
                <a:solidFill>
                  <a:schemeClr val="dk1"/>
                </a:solidFill>
              </a:rPr>
              <a:t>, excepcionando apenas os bens absolutamente impenhoráveis.</a:t>
            </a:r>
            <a:endParaRPr/>
          </a:p>
          <a:p>
            <a:pPr marL="0" lvl="0" indent="0" algn="just" rtl="0">
              <a:spcBef>
                <a:spcPts val="1080"/>
              </a:spcBef>
              <a:spcAft>
                <a:spcPts val="0"/>
              </a:spcAft>
              <a:buSzPts val="2208"/>
              <a:buNone/>
            </a:pPr>
            <a:r>
              <a:rPr lang="pt-BR" sz="2400" i="1">
                <a:solidFill>
                  <a:schemeClr val="dk1"/>
                </a:solidFill>
              </a:rPr>
              <a:t>*CPC, art. 789. O devedor responde com todos os seus bens presentes e futuros para o cumprimento de suas obrigações, salvo as restrições estabelecidas em lei.</a:t>
            </a:r>
            <a:endParaRPr/>
          </a:p>
          <a:p>
            <a:pPr marL="0" lvl="0" indent="0" algn="just" rtl="0">
              <a:spcBef>
                <a:spcPts val="1160"/>
              </a:spcBef>
              <a:spcAft>
                <a:spcPts val="0"/>
              </a:spcAft>
              <a:buSzPts val="2576"/>
              <a:buNone/>
            </a:pP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3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3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3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Shape 939"/>
        <p:cNvGrpSpPr/>
        <p:nvPr/>
      </p:nvGrpSpPr>
      <p:grpSpPr>
        <a:xfrm>
          <a:off x="0" y="0"/>
          <a:ext cx="0" cy="0"/>
          <a:chOff x="0" y="0"/>
          <a:chExt cx="0" cy="0"/>
        </a:xfrm>
      </p:grpSpPr>
      <p:sp>
        <p:nvSpPr>
          <p:cNvPr id="940" name="Google Shape;940;p148"/>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941" name="Google Shape;941;p148"/>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a:solidFill>
                  <a:schemeClr val="dk1"/>
                </a:solidFill>
              </a:rPr>
              <a:t>Ou seja, a impenhorabilidade legal do art. 833 do CPC é aplicável à execução fiscal, </a:t>
            </a:r>
            <a:r>
              <a:rPr lang="pt-BR" sz="2800" u="sng">
                <a:solidFill>
                  <a:schemeClr val="dk1"/>
                </a:solidFill>
              </a:rPr>
              <a:t>exceto quanto ao inciso I desse artigo</a:t>
            </a:r>
            <a:r>
              <a:rPr lang="pt-BR" sz="2800">
                <a:solidFill>
                  <a:schemeClr val="dk1"/>
                </a:solidFill>
              </a:rPr>
              <a:t>, porque o art. 30 da LEF considera penhoráveis os bens gravados com inalienabilidade ou impenhorabilidade </a:t>
            </a:r>
            <a:r>
              <a:rPr lang="pt-BR" sz="2800" u="sng">
                <a:solidFill>
                  <a:schemeClr val="dk1"/>
                </a:solidFill>
              </a:rPr>
              <a:t>decorrentes de ato voluntário</a:t>
            </a:r>
            <a:r>
              <a:rPr lang="pt-BR" sz="2800">
                <a:solidFill>
                  <a:schemeClr val="dk1"/>
                </a:solidFill>
              </a:rPr>
              <a:t>.</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4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Shape 945"/>
        <p:cNvGrpSpPr/>
        <p:nvPr/>
      </p:nvGrpSpPr>
      <p:grpSpPr>
        <a:xfrm>
          <a:off x="0" y="0"/>
          <a:ext cx="0" cy="0"/>
          <a:chOff x="0" y="0"/>
          <a:chExt cx="0" cy="0"/>
        </a:xfrm>
      </p:grpSpPr>
      <p:sp>
        <p:nvSpPr>
          <p:cNvPr id="946" name="Google Shape;946;p149"/>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947" name="Google Shape;947;p149"/>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b="1">
                <a:solidFill>
                  <a:schemeClr val="dk1"/>
                </a:solidFill>
              </a:rPr>
              <a:t>LEF, art. 31 </a:t>
            </a:r>
            <a:r>
              <a:rPr lang="pt-BR" sz="2800" i="1">
                <a:solidFill>
                  <a:schemeClr val="dk1"/>
                </a:solidFill>
              </a:rPr>
              <a:t>- Nos processos de falência, concordata, liquidação, inventário, arrolamento ou concurso de credores, nenhuma alienação será judicialmente autorizada sem a prova de quitação da Dívida Ativa ou a concordância da Fazenda Pública.</a:t>
            </a:r>
            <a:endParaRPr/>
          </a:p>
          <a:p>
            <a:pPr marL="0" lvl="0" indent="0" algn="just" rtl="0">
              <a:spcBef>
                <a:spcPts val="1160"/>
              </a:spcBef>
              <a:spcAft>
                <a:spcPts val="0"/>
              </a:spcAft>
              <a:buSzPts val="2576"/>
              <a:buNone/>
            </a:pPr>
            <a:r>
              <a:rPr lang="pt-BR" sz="2800">
                <a:solidFill>
                  <a:schemeClr val="dk1"/>
                </a:solidFill>
              </a:rPr>
              <a:t>O artigo supra em nada se relaciona à EF!!!!!</a:t>
            </a:r>
            <a:endParaRPr/>
          </a:p>
          <a:p>
            <a:pPr marL="0" lvl="0" indent="0" algn="just" rtl="0">
              <a:spcBef>
                <a:spcPts val="1160"/>
              </a:spcBef>
              <a:spcAft>
                <a:spcPts val="0"/>
              </a:spcAft>
              <a:buSzPts val="2576"/>
              <a:buNone/>
            </a:pP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4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4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Shape 951"/>
        <p:cNvGrpSpPr/>
        <p:nvPr/>
      </p:nvGrpSpPr>
      <p:grpSpPr>
        <a:xfrm>
          <a:off x="0" y="0"/>
          <a:ext cx="0" cy="0"/>
          <a:chOff x="0" y="0"/>
          <a:chExt cx="0" cy="0"/>
        </a:xfrm>
      </p:grpSpPr>
      <p:sp>
        <p:nvSpPr>
          <p:cNvPr id="952" name="Google Shape;952;p150"/>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953" name="Google Shape;953;p150"/>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fontScale="92500" lnSpcReduction="20000"/>
          </a:bodyPr>
          <a:lstStyle/>
          <a:p>
            <a:pPr marL="0" lvl="0" indent="0" algn="just" rtl="0">
              <a:spcBef>
                <a:spcPts val="0"/>
              </a:spcBef>
              <a:spcAft>
                <a:spcPts val="0"/>
              </a:spcAft>
              <a:buSzPct val="92000"/>
              <a:buNone/>
            </a:pPr>
            <a:r>
              <a:rPr lang="pt-BR" sz="2400">
                <a:solidFill>
                  <a:schemeClr val="dk1"/>
                </a:solidFill>
              </a:rPr>
              <a:t>LEF, art. 32 - Os depósitos judiciais em dinheiro serão obrigatoriamente feitos:</a:t>
            </a:r>
            <a:endParaRPr/>
          </a:p>
          <a:p>
            <a:pPr marL="0" lvl="0" indent="0" algn="just" rtl="0">
              <a:spcBef>
                <a:spcPts val="1044"/>
              </a:spcBef>
              <a:spcAft>
                <a:spcPts val="0"/>
              </a:spcAft>
              <a:buSzPct val="92000"/>
              <a:buNone/>
            </a:pPr>
            <a:r>
              <a:rPr lang="pt-BR" sz="2400">
                <a:solidFill>
                  <a:schemeClr val="dk1"/>
                </a:solidFill>
              </a:rPr>
              <a:t>I - na Caixa Econômica Federal, de acordo com o Decreto-lei n. 1.737, de 20 de dezembro de 1979, quando relacionados com a execução fiscal proposta pela União ou suas autarquias;</a:t>
            </a:r>
            <a:endParaRPr/>
          </a:p>
          <a:p>
            <a:pPr marL="0" lvl="0" indent="0" algn="just" rtl="0">
              <a:spcBef>
                <a:spcPts val="1044"/>
              </a:spcBef>
              <a:spcAft>
                <a:spcPts val="0"/>
              </a:spcAft>
              <a:buSzPct val="92000"/>
              <a:buNone/>
            </a:pPr>
            <a:r>
              <a:rPr lang="pt-BR" sz="2400">
                <a:solidFill>
                  <a:schemeClr val="dk1"/>
                </a:solidFill>
              </a:rPr>
              <a:t>II - na Caixa Econômica ou no banco oficial da unidade federativa ou, à sua falta, na Caixa Econômica Federal, quando relacionados com execução fiscal proposta pelo Estado, Distrito Federal, Municípios e suas autarquias.</a:t>
            </a:r>
            <a:endParaRPr/>
          </a:p>
          <a:p>
            <a:pPr marL="0" lvl="0" indent="0" algn="just" rtl="0">
              <a:spcBef>
                <a:spcPts val="1044"/>
              </a:spcBef>
              <a:spcAft>
                <a:spcPts val="0"/>
              </a:spcAft>
              <a:buSzPct val="92000"/>
              <a:buNone/>
            </a:pPr>
            <a:r>
              <a:rPr lang="pt-BR" sz="2400">
                <a:solidFill>
                  <a:schemeClr val="dk1"/>
                </a:solidFill>
              </a:rPr>
              <a:t>§1º - Os depósitos de que trata este artigo estão sujeitos à atualização monetária, segundo os índices estabelecidos para os débitos tributários federais.</a:t>
            </a:r>
            <a:endParaRPr/>
          </a:p>
          <a:p>
            <a:pPr marL="0" lvl="0" indent="0" algn="just" rtl="0">
              <a:spcBef>
                <a:spcPts val="1044"/>
              </a:spcBef>
              <a:spcAft>
                <a:spcPts val="0"/>
              </a:spcAft>
              <a:buSzPct val="92000"/>
              <a:buNone/>
            </a:pPr>
            <a:r>
              <a:rPr lang="pt-BR" sz="2400" b="1">
                <a:solidFill>
                  <a:schemeClr val="dk1"/>
                </a:solidFill>
              </a:rPr>
              <a:t>§2º - Após o trânsito em julgado da decisão, o depósito, monetariamente atualizado, será devolvido ao depositante ou entregue à Fazenda Pública, mediante ordem do Juízo competente.</a:t>
            </a:r>
            <a:endParaRPr/>
          </a:p>
          <a:p>
            <a:pPr marL="0" lvl="0" indent="0" algn="just" rtl="0">
              <a:spcBef>
                <a:spcPts val="1118"/>
              </a:spcBef>
              <a:spcAft>
                <a:spcPts val="0"/>
              </a:spcAft>
              <a:buSzPct val="92000"/>
              <a:buNone/>
            </a:pP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5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5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5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5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5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5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Shape 957"/>
        <p:cNvGrpSpPr/>
        <p:nvPr/>
      </p:nvGrpSpPr>
      <p:grpSpPr>
        <a:xfrm>
          <a:off x="0" y="0"/>
          <a:ext cx="0" cy="0"/>
          <a:chOff x="0" y="0"/>
          <a:chExt cx="0" cy="0"/>
        </a:xfrm>
      </p:grpSpPr>
      <p:sp>
        <p:nvSpPr>
          <p:cNvPr id="958" name="Google Shape;958;p151"/>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959" name="Google Shape;959;p151"/>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a:solidFill>
                  <a:schemeClr val="dk1"/>
                </a:solidFill>
              </a:rPr>
              <a:t>O §2º do art. 32 da LEF impede o levantamento de quantias por ambas as partes, </a:t>
            </a:r>
            <a:r>
              <a:rPr lang="pt-BR" sz="2800" u="sng">
                <a:solidFill>
                  <a:schemeClr val="dk1"/>
                </a:solidFill>
              </a:rPr>
              <a:t>ainda que pendente recurso sem efeito suspensivo</a:t>
            </a:r>
            <a:r>
              <a:rPr lang="pt-BR" sz="2800">
                <a:solidFill>
                  <a:schemeClr val="dk1"/>
                </a:solidFill>
              </a:rPr>
              <a:t>.</a:t>
            </a:r>
            <a:endParaRPr/>
          </a:p>
          <a:p>
            <a:pPr marL="0" lvl="0" indent="0" algn="just" rtl="0">
              <a:spcBef>
                <a:spcPts val="1160"/>
              </a:spcBef>
              <a:spcAft>
                <a:spcPts val="0"/>
              </a:spcAft>
              <a:buSzPts val="2576"/>
              <a:buNone/>
            </a:pPr>
            <a:r>
              <a:rPr lang="pt-BR" sz="2800">
                <a:solidFill>
                  <a:schemeClr val="dk1"/>
                </a:solidFill>
              </a:rPr>
              <a:t>No caso de fiança bancária ou seguro-garantia, aplica-se essa mesma regra. Ou seja, o banco (fiador) ou a seguradora somente pode ser exigido a cobrir a garantia judicial dada após o trânsito em julgado das decisões/sentenças proferidas na EF.</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5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5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p26"/>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209" name="Google Shape;209;p26"/>
          <p:cNvSpPr txBox="1">
            <a:spLocks noGrp="1"/>
          </p:cNvSpPr>
          <p:nvPr>
            <p:ph type="body" idx="1"/>
          </p:nvPr>
        </p:nvSpPr>
        <p:spPr>
          <a:xfrm>
            <a:off x="412288" y="1844824"/>
            <a:ext cx="8319424" cy="4824536"/>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u="sng">
                <a:solidFill>
                  <a:schemeClr val="dk1"/>
                </a:solidFill>
              </a:rPr>
              <a:t>Dívida ativa</a:t>
            </a:r>
            <a:r>
              <a:rPr lang="pt-BR" sz="2800">
                <a:solidFill>
                  <a:schemeClr val="dk1"/>
                </a:solidFill>
              </a:rPr>
              <a:t> é a cobrança de qualquer valor atribuído por </a:t>
            </a:r>
            <a:r>
              <a:rPr lang="pt-BR" sz="2800" u="sng">
                <a:solidFill>
                  <a:schemeClr val="dk1"/>
                </a:solidFill>
              </a:rPr>
              <a:t>lei</a:t>
            </a:r>
            <a:r>
              <a:rPr lang="pt-BR" sz="2800">
                <a:solidFill>
                  <a:schemeClr val="dk1"/>
                </a:solidFill>
              </a:rPr>
              <a:t> à União, Estados, Distrito Federal, Municípios e suas autarquias e fundações autárquicas. </a:t>
            </a:r>
            <a:endParaRPr/>
          </a:p>
          <a:p>
            <a:pPr marL="0" lvl="0" indent="0" algn="just" rtl="0">
              <a:spcBef>
                <a:spcPts val="1160"/>
              </a:spcBef>
              <a:spcAft>
                <a:spcPts val="0"/>
              </a:spcAft>
              <a:buSzPts val="2576"/>
              <a:buNone/>
            </a:pPr>
            <a:r>
              <a:rPr lang="pt-BR" sz="2800">
                <a:solidFill>
                  <a:schemeClr val="dk1"/>
                </a:solidFill>
              </a:rPr>
              <a:t>Compreende a dívida tributária e não tributária. </a:t>
            </a:r>
            <a:endParaRPr/>
          </a:p>
          <a:p>
            <a:pPr marL="0" lvl="0" indent="0" algn="just" rtl="0">
              <a:spcBef>
                <a:spcPts val="1160"/>
              </a:spcBef>
              <a:spcAft>
                <a:spcPts val="0"/>
              </a:spcAft>
              <a:buSzPts val="2576"/>
              <a:buNone/>
            </a:pPr>
            <a:r>
              <a:rPr lang="pt-BR" sz="2800" b="1">
                <a:solidFill>
                  <a:schemeClr val="dk1"/>
                </a:solidFill>
              </a:rPr>
              <a:t>Ou seja, qualquer crédito da Fazenda Pública que lhe é atribuído por lei pode ser executado pela via da EF.</a:t>
            </a: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Shape 963"/>
        <p:cNvGrpSpPr/>
        <p:nvPr/>
      </p:nvGrpSpPr>
      <p:grpSpPr>
        <a:xfrm>
          <a:off x="0" y="0"/>
          <a:ext cx="0" cy="0"/>
          <a:chOff x="0" y="0"/>
          <a:chExt cx="0" cy="0"/>
        </a:xfrm>
      </p:grpSpPr>
      <p:sp>
        <p:nvSpPr>
          <p:cNvPr id="964" name="Google Shape;964;p152"/>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965" name="Google Shape;965;p152"/>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lnSpcReduction="10000"/>
          </a:bodyPr>
          <a:lstStyle/>
          <a:p>
            <a:pPr marL="0" lvl="0" indent="0" algn="just" rtl="0">
              <a:spcBef>
                <a:spcPts val="0"/>
              </a:spcBef>
              <a:spcAft>
                <a:spcPts val="0"/>
              </a:spcAft>
              <a:buSzPts val="2576"/>
              <a:buNone/>
            </a:pPr>
            <a:r>
              <a:rPr lang="pt-BR" sz="2800">
                <a:solidFill>
                  <a:schemeClr val="dk1"/>
                </a:solidFill>
              </a:rPr>
              <a:t>A suspensão da EF frustrada ocorre na forma do art. 40 da LEF.</a:t>
            </a:r>
            <a:endParaRPr/>
          </a:p>
          <a:p>
            <a:pPr marL="0" lvl="0" indent="0" algn="just" rtl="0">
              <a:spcBef>
                <a:spcPts val="1160"/>
              </a:spcBef>
              <a:spcAft>
                <a:spcPts val="0"/>
              </a:spcAft>
              <a:buSzPts val="2576"/>
              <a:buNone/>
            </a:pPr>
            <a:r>
              <a:rPr lang="pt-BR" sz="2800" b="1">
                <a:solidFill>
                  <a:schemeClr val="dk1"/>
                </a:solidFill>
              </a:rPr>
              <a:t>LEF, art. 40 - </a:t>
            </a:r>
            <a:r>
              <a:rPr lang="pt-BR" sz="2800" i="1">
                <a:solidFill>
                  <a:schemeClr val="dk1"/>
                </a:solidFill>
              </a:rPr>
              <a:t>O Juiz suspenderá o curso da execução, enquanto não for localizado o devedor ou encontrados bens sobre os quais possa recair a penhora, e, nesses casos, não correrá o prazo de prescrição.</a:t>
            </a:r>
            <a:endParaRPr/>
          </a:p>
          <a:p>
            <a:pPr marL="0" lvl="0" indent="0" algn="just" rtl="0">
              <a:spcBef>
                <a:spcPts val="1160"/>
              </a:spcBef>
              <a:spcAft>
                <a:spcPts val="0"/>
              </a:spcAft>
              <a:buSzPts val="2576"/>
              <a:buNone/>
            </a:pPr>
            <a:r>
              <a:rPr lang="pt-BR" sz="2800" i="1">
                <a:solidFill>
                  <a:schemeClr val="dk1"/>
                </a:solidFill>
              </a:rPr>
              <a:t>§1º - Suspenso o curso da execução, será aberta vista dos autos ao representante judicial da Fazenda Pública.</a:t>
            </a:r>
            <a:endParaRPr/>
          </a:p>
          <a:p>
            <a:pPr marL="0" lvl="0" indent="0" algn="just" rtl="0">
              <a:spcBef>
                <a:spcPts val="1160"/>
              </a:spcBef>
              <a:spcAft>
                <a:spcPts val="0"/>
              </a:spcAft>
              <a:buSzPts val="2576"/>
              <a:buNone/>
            </a:pPr>
            <a:r>
              <a:rPr lang="pt-BR" sz="2800" i="1">
                <a:solidFill>
                  <a:schemeClr val="dk1"/>
                </a:solidFill>
              </a:rPr>
              <a:t>§2º - Decorrido o prazo máximo de 1 (um) ano, sem que seja localizado o devedor ou encontrados bens penhoráveis, o Juiz ordenará o arquivamento dos autos.</a:t>
            </a:r>
            <a:endParaRPr/>
          </a:p>
          <a:p>
            <a:pPr marL="0" lvl="0" indent="0" algn="just" rtl="0">
              <a:spcBef>
                <a:spcPts val="1160"/>
              </a:spcBef>
              <a:spcAft>
                <a:spcPts val="0"/>
              </a:spcAft>
              <a:buSzPts val="2576"/>
              <a:buNone/>
            </a:pP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6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6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6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6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6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Shape 969"/>
        <p:cNvGrpSpPr/>
        <p:nvPr/>
      </p:nvGrpSpPr>
      <p:grpSpPr>
        <a:xfrm>
          <a:off x="0" y="0"/>
          <a:ext cx="0" cy="0"/>
          <a:chOff x="0" y="0"/>
          <a:chExt cx="0" cy="0"/>
        </a:xfrm>
      </p:grpSpPr>
      <p:sp>
        <p:nvSpPr>
          <p:cNvPr id="970" name="Google Shape;970;p153"/>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971" name="Google Shape;971;p153"/>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lnSpcReduction="10000"/>
          </a:bodyPr>
          <a:lstStyle/>
          <a:p>
            <a:pPr marL="0" lvl="0" indent="0" algn="l" rtl="0">
              <a:spcBef>
                <a:spcPts val="0"/>
              </a:spcBef>
              <a:spcAft>
                <a:spcPts val="0"/>
              </a:spcAft>
              <a:buSzPts val="2576"/>
              <a:buNone/>
            </a:pPr>
            <a:r>
              <a:rPr lang="pt-BR" sz="2800" i="1">
                <a:solidFill>
                  <a:schemeClr val="dk1"/>
                </a:solidFill>
              </a:rPr>
              <a:t>§3º - Encontrados que sejam, a qualquer tempo, o devedor ou os bens, serão desarquivados os autos para prosseguimento da execução.</a:t>
            </a:r>
            <a:endParaRPr/>
          </a:p>
          <a:p>
            <a:pPr marL="0" lvl="0" indent="0" algn="l" rtl="0">
              <a:spcBef>
                <a:spcPts val="1160"/>
              </a:spcBef>
              <a:spcAft>
                <a:spcPts val="0"/>
              </a:spcAft>
              <a:buSzPts val="2576"/>
              <a:buNone/>
            </a:pPr>
            <a:r>
              <a:rPr lang="pt-BR" sz="2800" i="1">
                <a:solidFill>
                  <a:schemeClr val="dk1"/>
                </a:solidFill>
              </a:rPr>
              <a:t>§4</a:t>
            </a:r>
            <a:r>
              <a:rPr lang="pt-BR" sz="2800" i="1" u="sng" baseline="30000">
                <a:solidFill>
                  <a:schemeClr val="dk1"/>
                </a:solidFill>
              </a:rPr>
              <a:t>o</a:t>
            </a:r>
            <a:r>
              <a:rPr lang="pt-BR" sz="2800" i="1">
                <a:solidFill>
                  <a:schemeClr val="dk1"/>
                </a:solidFill>
              </a:rPr>
              <a:t> Se da decisão que ordenar o arquivamento tiver decorrido o prazo prescricional, o juiz, depois de ouvida a Fazenda Pública, poderá, de ofício, reconhecer a prescrição intercorrente e decretá-la de imediato. </a:t>
            </a:r>
            <a:endParaRPr/>
          </a:p>
          <a:p>
            <a:pPr marL="0" lvl="0" indent="0" algn="l" rtl="0">
              <a:spcBef>
                <a:spcPts val="1160"/>
              </a:spcBef>
              <a:spcAft>
                <a:spcPts val="0"/>
              </a:spcAft>
              <a:buSzPts val="2576"/>
              <a:buNone/>
            </a:pPr>
            <a:r>
              <a:rPr lang="pt-BR" sz="2800" i="1">
                <a:solidFill>
                  <a:schemeClr val="dk1"/>
                </a:solidFill>
              </a:rPr>
              <a:t>§5</a:t>
            </a:r>
            <a:r>
              <a:rPr lang="pt-BR" sz="2800" i="1" u="sng" baseline="30000">
                <a:solidFill>
                  <a:schemeClr val="dk1"/>
                </a:solidFill>
              </a:rPr>
              <a:t>o</a:t>
            </a:r>
            <a:r>
              <a:rPr lang="pt-BR" sz="2800" i="1">
                <a:solidFill>
                  <a:schemeClr val="dk1"/>
                </a:solidFill>
              </a:rPr>
              <a:t>  A manifestação prévia da Fazenda Pública prevista no §4</a:t>
            </a:r>
            <a:r>
              <a:rPr lang="pt-BR" sz="2800" i="1" u="sng" baseline="30000">
                <a:solidFill>
                  <a:schemeClr val="dk1"/>
                </a:solidFill>
              </a:rPr>
              <a:t>o</a:t>
            </a:r>
            <a:r>
              <a:rPr lang="pt-BR" sz="2800" i="1">
                <a:solidFill>
                  <a:schemeClr val="dk1"/>
                </a:solidFill>
              </a:rPr>
              <a:t> deste artigo será dispensada no caso de cobranças judiciais cujo valor seja inferior ao mínimo fixado por ato do Ministro de Estado da Fazenda. </a:t>
            </a:r>
            <a:endParaRPr/>
          </a:p>
          <a:p>
            <a:pPr marL="0" lvl="0" indent="0" algn="just" rtl="0">
              <a:spcBef>
                <a:spcPts val="1160"/>
              </a:spcBef>
              <a:spcAft>
                <a:spcPts val="0"/>
              </a:spcAft>
              <a:buSzPts val="2576"/>
              <a:buNone/>
            </a:pP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7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7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7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Shape 975"/>
        <p:cNvGrpSpPr/>
        <p:nvPr/>
      </p:nvGrpSpPr>
      <p:grpSpPr>
        <a:xfrm>
          <a:off x="0" y="0"/>
          <a:ext cx="0" cy="0"/>
          <a:chOff x="0" y="0"/>
          <a:chExt cx="0" cy="0"/>
        </a:xfrm>
      </p:grpSpPr>
      <p:sp>
        <p:nvSpPr>
          <p:cNvPr id="976" name="Google Shape;976;p154"/>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977" name="Google Shape;977;p154"/>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fontScale="55000" lnSpcReduction="20000"/>
          </a:bodyPr>
          <a:lstStyle/>
          <a:p>
            <a:pPr marL="0" lvl="0" indent="0" algn="just" rtl="0">
              <a:spcBef>
                <a:spcPts val="0"/>
              </a:spcBef>
              <a:spcAft>
                <a:spcPts val="0"/>
              </a:spcAft>
              <a:buSzPct val="67641"/>
              <a:buNone/>
            </a:pPr>
            <a:r>
              <a:rPr lang="pt-BR" sz="3808">
                <a:solidFill>
                  <a:schemeClr val="dk1"/>
                </a:solidFill>
              </a:rPr>
              <a:t>Hipóteses de extinção da EF: Art. 924 do CPC e art. 26 da LEF.</a:t>
            </a:r>
            <a:endParaRPr sz="3808">
              <a:solidFill>
                <a:schemeClr val="dk1"/>
              </a:solidFill>
            </a:endParaRPr>
          </a:p>
          <a:p>
            <a:pPr marL="0" lvl="0" indent="0" algn="just" rtl="0">
              <a:spcBef>
                <a:spcPts val="0"/>
              </a:spcBef>
              <a:spcAft>
                <a:spcPts val="0"/>
              </a:spcAft>
              <a:buSzPct val="67641"/>
              <a:buNone/>
            </a:pPr>
            <a:endParaRPr sz="3808">
              <a:solidFill>
                <a:schemeClr val="dk1"/>
              </a:solidFill>
            </a:endParaRPr>
          </a:p>
          <a:p>
            <a:pPr marL="0" lvl="0" indent="0" algn="just" rtl="0">
              <a:spcBef>
                <a:spcPts val="1065"/>
              </a:spcBef>
              <a:spcAft>
                <a:spcPts val="0"/>
              </a:spcAft>
              <a:buSzPct val="68856"/>
              <a:buNone/>
            </a:pPr>
            <a:r>
              <a:rPr lang="pt-BR" sz="4008" b="1">
                <a:solidFill>
                  <a:schemeClr val="dk1"/>
                </a:solidFill>
              </a:rPr>
              <a:t>CPC, Art. 924. </a:t>
            </a:r>
            <a:r>
              <a:rPr lang="pt-BR" sz="4008" i="1">
                <a:solidFill>
                  <a:schemeClr val="dk1"/>
                </a:solidFill>
              </a:rPr>
              <a:t>Extingue-se a execução quando:</a:t>
            </a:r>
            <a:endParaRPr sz="2808"/>
          </a:p>
          <a:p>
            <a:pPr marL="0" lvl="0" indent="0" algn="just" rtl="0">
              <a:spcBef>
                <a:spcPts val="1065"/>
              </a:spcBef>
              <a:spcAft>
                <a:spcPts val="0"/>
              </a:spcAft>
              <a:buSzPct val="68856"/>
              <a:buNone/>
            </a:pPr>
            <a:r>
              <a:rPr lang="pt-BR" sz="4008" i="1">
                <a:solidFill>
                  <a:schemeClr val="dk1"/>
                </a:solidFill>
              </a:rPr>
              <a:t>I - a petição inicial for indeferida;</a:t>
            </a:r>
            <a:endParaRPr sz="2808"/>
          </a:p>
          <a:p>
            <a:pPr marL="0" lvl="0" indent="0" algn="just" rtl="0">
              <a:spcBef>
                <a:spcPts val="1065"/>
              </a:spcBef>
              <a:spcAft>
                <a:spcPts val="0"/>
              </a:spcAft>
              <a:buSzPct val="68856"/>
              <a:buNone/>
            </a:pPr>
            <a:r>
              <a:rPr lang="pt-BR" sz="4008" i="1">
                <a:solidFill>
                  <a:schemeClr val="dk1"/>
                </a:solidFill>
              </a:rPr>
              <a:t>II - a obrigação for satisfeita;</a:t>
            </a:r>
            <a:endParaRPr sz="2808"/>
          </a:p>
          <a:p>
            <a:pPr marL="0" lvl="0" indent="0" algn="just" rtl="0">
              <a:spcBef>
                <a:spcPts val="1065"/>
              </a:spcBef>
              <a:spcAft>
                <a:spcPts val="0"/>
              </a:spcAft>
              <a:buSzPct val="68856"/>
              <a:buNone/>
            </a:pPr>
            <a:r>
              <a:rPr lang="pt-BR" sz="4008" i="1">
                <a:solidFill>
                  <a:schemeClr val="dk1"/>
                </a:solidFill>
              </a:rPr>
              <a:t>III - o executado obtiver, por qualquer outro meio, a extinção total da dívida;</a:t>
            </a:r>
            <a:endParaRPr sz="2808"/>
          </a:p>
          <a:p>
            <a:pPr marL="0" lvl="0" indent="0" algn="just" rtl="0">
              <a:spcBef>
                <a:spcPts val="1065"/>
              </a:spcBef>
              <a:spcAft>
                <a:spcPts val="0"/>
              </a:spcAft>
              <a:buSzPct val="68856"/>
              <a:buNone/>
            </a:pPr>
            <a:r>
              <a:rPr lang="pt-BR" sz="4008" i="1">
                <a:solidFill>
                  <a:schemeClr val="dk1"/>
                </a:solidFill>
              </a:rPr>
              <a:t>IV - o exequente renunciar ao crédito;</a:t>
            </a:r>
            <a:endParaRPr sz="2808"/>
          </a:p>
          <a:p>
            <a:pPr marL="0" lvl="0" indent="0" algn="just" rtl="0">
              <a:spcBef>
                <a:spcPts val="1065"/>
              </a:spcBef>
              <a:spcAft>
                <a:spcPts val="0"/>
              </a:spcAft>
              <a:buSzPct val="68856"/>
              <a:buNone/>
            </a:pPr>
            <a:r>
              <a:rPr lang="pt-BR" sz="4008" i="1">
                <a:solidFill>
                  <a:schemeClr val="dk1"/>
                </a:solidFill>
              </a:rPr>
              <a:t>V - ocorrer a prescrição intercorrente.</a:t>
            </a:r>
            <a:endParaRPr sz="3808">
              <a:solidFill>
                <a:schemeClr val="dk1"/>
              </a:solidFill>
            </a:endParaRPr>
          </a:p>
          <a:p>
            <a:pPr marL="0" lvl="0" indent="0" algn="just" rtl="0">
              <a:spcBef>
                <a:spcPts val="1034"/>
              </a:spcBef>
              <a:spcAft>
                <a:spcPts val="0"/>
              </a:spcAft>
              <a:buSzPct val="67641"/>
              <a:buNone/>
            </a:pPr>
            <a:r>
              <a:rPr lang="pt-BR" sz="3808" b="1" i="1">
                <a:solidFill>
                  <a:schemeClr val="dk1"/>
                </a:solidFill>
              </a:rPr>
              <a:t>LEF, art. 26</a:t>
            </a:r>
            <a:r>
              <a:rPr lang="pt-BR" sz="3808" i="1">
                <a:solidFill>
                  <a:schemeClr val="dk1"/>
                </a:solidFill>
              </a:rPr>
              <a:t> - Se, antes da decisão de primeira instância, a inscrição de Dívida Ativa for, a qualquer título, cancelada, a execução fiscal será extinta, sem qualquer ônus para as partes.</a:t>
            </a:r>
            <a:endParaRPr sz="2808"/>
          </a:p>
          <a:p>
            <a:pPr marL="0" lvl="0" indent="0" algn="just" rtl="0">
              <a:spcBef>
                <a:spcPts val="1034"/>
              </a:spcBef>
              <a:spcAft>
                <a:spcPts val="0"/>
              </a:spcAft>
              <a:buSzPct val="92000"/>
              <a:buNone/>
            </a:pPr>
            <a:endParaRPr sz="2800">
              <a:solidFill>
                <a:schemeClr val="dk1"/>
              </a:solidFill>
            </a:endParaRPr>
          </a:p>
          <a:p>
            <a:pPr marL="0" lvl="0" indent="0" algn="just" rtl="0">
              <a:spcBef>
                <a:spcPts val="1034"/>
              </a:spcBef>
              <a:spcAft>
                <a:spcPts val="0"/>
              </a:spcAft>
              <a:buSzPct val="92000"/>
              <a:buNone/>
            </a:pPr>
            <a:endParaRPr sz="2800" i="1">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7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7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7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7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7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7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77">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77">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977">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977">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977">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Shape 981"/>
        <p:cNvGrpSpPr/>
        <p:nvPr/>
      </p:nvGrpSpPr>
      <p:grpSpPr>
        <a:xfrm>
          <a:off x="0" y="0"/>
          <a:ext cx="0" cy="0"/>
          <a:chOff x="0" y="0"/>
          <a:chExt cx="0" cy="0"/>
        </a:xfrm>
      </p:grpSpPr>
      <p:sp>
        <p:nvSpPr>
          <p:cNvPr id="982" name="Google Shape;982;p155"/>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983" name="Google Shape;983;p155"/>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208"/>
              <a:buNone/>
            </a:pPr>
            <a:r>
              <a:rPr lang="pt-BR" sz="2400">
                <a:solidFill>
                  <a:schemeClr val="dk1"/>
                </a:solidFill>
              </a:rPr>
              <a:t>RESPE - Agravo Regimental em Recurso Especial Eleitoral nº 5518 - REDENÇÃO – PA, Relator(a) Min. Luiz Fux, DJE de 07/08/2017</a:t>
            </a:r>
            <a:endParaRPr/>
          </a:p>
          <a:p>
            <a:pPr marL="0" lvl="0" indent="0" algn="just" rtl="0">
              <a:spcBef>
                <a:spcPts val="1080"/>
              </a:spcBef>
              <a:spcAft>
                <a:spcPts val="0"/>
              </a:spcAft>
              <a:buSzPts val="2208"/>
              <a:buNone/>
            </a:pPr>
            <a:r>
              <a:rPr lang="pt-BR" sz="2400" b="1">
                <a:solidFill>
                  <a:schemeClr val="dk1"/>
                </a:solidFill>
              </a:rPr>
              <a:t>Ementa:</a:t>
            </a:r>
            <a:endParaRPr sz="2400">
              <a:solidFill>
                <a:schemeClr val="dk1"/>
              </a:solidFill>
            </a:endParaRPr>
          </a:p>
          <a:p>
            <a:pPr marL="0" lvl="0" indent="0" algn="just" rtl="0">
              <a:spcBef>
                <a:spcPts val="1080"/>
              </a:spcBef>
              <a:spcAft>
                <a:spcPts val="0"/>
              </a:spcAft>
              <a:buSzPts val="2208"/>
              <a:buNone/>
            </a:pPr>
            <a:r>
              <a:rPr lang="pt-BR" sz="2400" i="1">
                <a:solidFill>
                  <a:schemeClr val="dk1"/>
                </a:solidFill>
              </a:rPr>
              <a:t>AGRAVOS REGIMENTAIS NO RECURSO ESPECIAL ELEITORAL  COM AGRAVO. RECURSO ESPECIAL PROVIDO. EXECUÇÃO FISCAL DE MULTA ELEITORAL. PRAZO RECURSAL. LEI Nº 6.830/80. APLICAÇÃO SUBSIDIÁRIA DO CPC. TEMPESTIVIDADE. </a:t>
            </a:r>
            <a:r>
              <a:rPr lang="pt-BR" sz="2400" b="1" i="1">
                <a:solidFill>
                  <a:schemeClr val="dk1"/>
                </a:solidFill>
              </a:rPr>
              <a:t>PRAZO PRESCRICIONAL. 10 ANOS. ART. 205 DO CÓDIGO CIVIL. </a:t>
            </a:r>
            <a:r>
              <a:rPr lang="pt-BR" sz="2400" i="1">
                <a:solidFill>
                  <a:schemeClr val="dk1"/>
                </a:solidFill>
              </a:rPr>
              <a:t>PRESCRIÇÃO INTERCORRENTE. INCIDÊNCIA. DEMORA NA CITAÇÃO NÃO IMPUTADA EXCLUSIVAMENTE AO PODER JUDICIÁRIO. INÉRCIA DA UNIÃO. DESPROVIMENTO.</a:t>
            </a:r>
            <a:endParaRPr/>
          </a:p>
          <a:p>
            <a:pPr marL="0" lvl="0" indent="0" algn="just" rtl="0">
              <a:spcBef>
                <a:spcPts val="1160"/>
              </a:spcBef>
              <a:spcAft>
                <a:spcPts val="0"/>
              </a:spcAft>
              <a:buSzPts val="2576"/>
              <a:buNone/>
            </a:pP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8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8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8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8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Shape 987"/>
        <p:cNvGrpSpPr/>
        <p:nvPr/>
      </p:nvGrpSpPr>
      <p:grpSpPr>
        <a:xfrm>
          <a:off x="0" y="0"/>
          <a:ext cx="0" cy="0"/>
          <a:chOff x="0" y="0"/>
          <a:chExt cx="0" cy="0"/>
        </a:xfrm>
      </p:grpSpPr>
      <p:sp>
        <p:nvSpPr>
          <p:cNvPr id="988" name="Google Shape;988;p156"/>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989" name="Google Shape;989;p156"/>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a:solidFill>
                  <a:schemeClr val="dk1"/>
                </a:solidFill>
              </a:rPr>
              <a:t>I.  A multa eleitoral configura dívida ativa de essência não tributária, </a:t>
            </a:r>
            <a:r>
              <a:rPr lang="pt-BR" sz="2800" b="1">
                <a:solidFill>
                  <a:schemeClr val="dk1"/>
                </a:solidFill>
              </a:rPr>
              <a:t>sujeita ao prazo prescricional do art. 205 do Código Civil, qual seja, 10 (dez) anos </a:t>
            </a:r>
            <a:r>
              <a:rPr lang="pt-BR" sz="2800">
                <a:solidFill>
                  <a:schemeClr val="dk1"/>
                </a:solidFill>
              </a:rPr>
              <a:t>(REspe n° 1613-43/SP, Rel. designada Min. Maria Thereza de Assis Moura, </a:t>
            </a:r>
            <a:r>
              <a:rPr lang="pt-BR" sz="2800" i="1">
                <a:solidFill>
                  <a:schemeClr val="dk1"/>
                </a:solidFill>
              </a:rPr>
              <a:t>DJe </a:t>
            </a:r>
            <a:r>
              <a:rPr lang="pt-BR" sz="2800">
                <a:solidFill>
                  <a:schemeClr val="dk1"/>
                </a:solidFill>
              </a:rPr>
              <a:t>de 5.11.2015 e AgR-REspe n° 2-75/SC, Rel. Min. Luciana Lóssio, </a:t>
            </a:r>
            <a:r>
              <a:rPr lang="pt-BR" sz="2800" i="1">
                <a:solidFill>
                  <a:schemeClr val="dk1"/>
                </a:solidFill>
              </a:rPr>
              <a:t>DJe </a:t>
            </a:r>
            <a:r>
              <a:rPr lang="pt-BR" sz="2800">
                <a:solidFill>
                  <a:schemeClr val="dk1"/>
                </a:solidFill>
              </a:rPr>
              <a:t>de 2.12.2014).</a:t>
            </a:r>
            <a:endParaRPr/>
          </a:p>
          <a:p>
            <a:pPr marL="0" lvl="0" indent="0" algn="just" rtl="0">
              <a:spcBef>
                <a:spcPts val="1160"/>
              </a:spcBef>
              <a:spcAft>
                <a:spcPts val="0"/>
              </a:spcAft>
              <a:buSzPts val="2576"/>
              <a:buNone/>
            </a:pPr>
            <a:r>
              <a:rPr lang="pt-BR" sz="2800">
                <a:solidFill>
                  <a:schemeClr val="dk1"/>
                </a:solidFill>
              </a:rPr>
              <a:t>2. A sanção eleitoral se submete às regras próprias de execução de dívida ativa da Fazenda Pública, mediante ação executiva fiscal, </a:t>
            </a:r>
            <a:r>
              <a:rPr lang="pt-BR" sz="2800" i="1">
                <a:solidFill>
                  <a:schemeClr val="dk1"/>
                </a:solidFill>
              </a:rPr>
              <a:t>ex vi</a:t>
            </a:r>
            <a:r>
              <a:rPr lang="pt-BR" sz="2800">
                <a:solidFill>
                  <a:schemeClr val="dk1"/>
                </a:solidFill>
              </a:rPr>
              <a:t> do art. 367, IV, do Código Eleitoral. </a:t>
            </a:r>
            <a:endParaRPr/>
          </a:p>
          <a:p>
            <a:pPr marL="0" lvl="0" indent="0" algn="just" rtl="0">
              <a:spcBef>
                <a:spcPts val="1160"/>
              </a:spcBef>
              <a:spcAft>
                <a:spcPts val="0"/>
              </a:spcAft>
              <a:buSzPts val="2576"/>
              <a:buNone/>
            </a:pP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8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8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8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Shape 993"/>
        <p:cNvGrpSpPr/>
        <p:nvPr/>
      </p:nvGrpSpPr>
      <p:grpSpPr>
        <a:xfrm>
          <a:off x="0" y="0"/>
          <a:ext cx="0" cy="0"/>
          <a:chOff x="0" y="0"/>
          <a:chExt cx="0" cy="0"/>
        </a:xfrm>
      </p:grpSpPr>
      <p:sp>
        <p:nvSpPr>
          <p:cNvPr id="994" name="Google Shape;994;p157"/>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995" name="Google Shape;995;p157"/>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a:bodyPr>
          <a:lstStyle/>
          <a:p>
            <a:pPr marL="0" lvl="0" indent="0" algn="ctr" rtl="0">
              <a:spcBef>
                <a:spcPts val="1800"/>
              </a:spcBef>
              <a:spcAft>
                <a:spcPts val="0"/>
              </a:spcAft>
              <a:buSzPts val="5520"/>
              <a:buNone/>
            </a:pPr>
            <a:r>
              <a:rPr lang="pt-BR" sz="2800" b="1"/>
              <a:t>CUMPRIMENTO DE SENTENÇA</a:t>
            </a:r>
            <a:endParaRPr sz="2800" b="1"/>
          </a:p>
          <a:p>
            <a:pPr marL="0" lvl="0" indent="0" algn="just" rtl="0">
              <a:spcBef>
                <a:spcPts val="1800"/>
              </a:spcBef>
              <a:spcAft>
                <a:spcPts val="0"/>
              </a:spcAft>
              <a:buSzPts val="5520"/>
              <a:buNone/>
            </a:pPr>
            <a:r>
              <a:rPr lang="pt-BR" sz="2800"/>
              <a:t>Assim como na cobrança das multas eleitorais, há uma fase administrativa de cobrança das multas impostas aos partidos políticos quando do julgamento das contas partidárias, na forma do art. 59 da Resolução TSE nº 23.604/2019.</a:t>
            </a:r>
            <a:endParaRPr sz="2800"/>
          </a:p>
          <a:p>
            <a:pPr marL="0" lvl="0" indent="0" algn="just" rtl="0">
              <a:spcBef>
                <a:spcPts val="1800"/>
              </a:spcBef>
              <a:spcAft>
                <a:spcPts val="0"/>
              </a:spcAft>
              <a:buSzPts val="5520"/>
              <a:buNone/>
            </a:pPr>
            <a:r>
              <a:rPr lang="pt-BR" sz="2800"/>
              <a:t>O devedor e/ou devedores solidários, na pessoa de seus advogados, serão intimados para pagar em 15 dias os valores determinados na decisão judicial (art. 59, I, b).</a:t>
            </a:r>
            <a:endParaRPr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9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9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Shape 999"/>
        <p:cNvGrpSpPr/>
        <p:nvPr/>
      </p:nvGrpSpPr>
      <p:grpSpPr>
        <a:xfrm>
          <a:off x="0" y="0"/>
          <a:ext cx="0" cy="0"/>
          <a:chOff x="0" y="0"/>
          <a:chExt cx="0" cy="0"/>
        </a:xfrm>
      </p:grpSpPr>
      <p:sp>
        <p:nvSpPr>
          <p:cNvPr id="1000" name="Google Shape;1000;p158"/>
          <p:cNvSpPr txBox="1">
            <a:spLocks noGrp="1"/>
          </p:cNvSpPr>
          <p:nvPr>
            <p:ph type="title"/>
          </p:nvPr>
        </p:nvSpPr>
        <p:spPr>
          <a:xfrm>
            <a:off x="581192" y="687475"/>
            <a:ext cx="7989900" cy="885600"/>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1001" name="Google Shape;1001;p158"/>
          <p:cNvSpPr txBox="1">
            <a:spLocks noGrp="1"/>
          </p:cNvSpPr>
          <p:nvPr>
            <p:ph type="body" idx="1"/>
          </p:nvPr>
        </p:nvSpPr>
        <p:spPr>
          <a:xfrm>
            <a:off x="179512" y="1772816"/>
            <a:ext cx="8712900" cy="4896600"/>
          </a:xfrm>
          <a:prstGeom prst="rect">
            <a:avLst/>
          </a:prstGeom>
          <a:noFill/>
          <a:ln>
            <a:noFill/>
          </a:ln>
        </p:spPr>
        <p:txBody>
          <a:bodyPr spcFirstLastPara="1" wrap="square" lIns="91425" tIns="45700" rIns="91425" bIns="45700" anchor="t" anchorCtr="0">
            <a:normAutofit lnSpcReduction="10000"/>
          </a:bodyPr>
          <a:lstStyle/>
          <a:p>
            <a:pPr marL="0" lvl="0" indent="0" algn="just" rtl="0">
              <a:spcBef>
                <a:spcPts val="1800"/>
              </a:spcBef>
              <a:spcAft>
                <a:spcPts val="0"/>
              </a:spcAft>
              <a:buSzPts val="5520"/>
              <a:buNone/>
            </a:pPr>
            <a:r>
              <a:rPr lang="pt-BR" sz="2800"/>
              <a:t>O parcelamento na via administrativa (Justiça Eleitoral) será possível sob as seguintes condições (art. 59, §4º):</a:t>
            </a:r>
            <a:endParaRPr sz="2800"/>
          </a:p>
          <a:p>
            <a:pPr marL="0" lvl="0" indent="0" algn="just" rtl="0">
              <a:spcBef>
                <a:spcPts val="1800"/>
              </a:spcBef>
              <a:spcAft>
                <a:spcPts val="0"/>
              </a:spcAft>
              <a:buSzPts val="5520"/>
              <a:buNone/>
            </a:pPr>
            <a:r>
              <a:rPr lang="pt-BR" sz="2800"/>
              <a:t>I - para os partidos que tenham preenchido os requisitos do art. 17, §3º, da Constituição da República, observada a gradação prevista no art. 3º da Emenda Constitucional 97, o parcelamento poderá ocorrer em até 60 (sessenta) meses, salvo se o valor da parcela ultrapassar o limite de 2% (dois por cento) do repasse mensal do Fundo Partidário, hipótese em que poderá estender-se por prazo superior, de modo que as parcelas não ultrapassem o referido limite;</a:t>
            </a:r>
            <a:endParaRPr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0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0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Shape 1005"/>
        <p:cNvGrpSpPr/>
        <p:nvPr/>
      </p:nvGrpSpPr>
      <p:grpSpPr>
        <a:xfrm>
          <a:off x="0" y="0"/>
          <a:ext cx="0" cy="0"/>
          <a:chOff x="0" y="0"/>
          <a:chExt cx="0" cy="0"/>
        </a:xfrm>
      </p:grpSpPr>
      <p:sp>
        <p:nvSpPr>
          <p:cNvPr id="1006" name="Google Shape;1006;p159"/>
          <p:cNvSpPr txBox="1">
            <a:spLocks noGrp="1"/>
          </p:cNvSpPr>
          <p:nvPr>
            <p:ph type="title"/>
          </p:nvPr>
        </p:nvSpPr>
        <p:spPr>
          <a:xfrm>
            <a:off x="581192" y="687475"/>
            <a:ext cx="7989900" cy="885600"/>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1007" name="Google Shape;1007;p159"/>
          <p:cNvSpPr txBox="1">
            <a:spLocks noGrp="1"/>
          </p:cNvSpPr>
          <p:nvPr>
            <p:ph type="body" idx="1"/>
          </p:nvPr>
        </p:nvSpPr>
        <p:spPr>
          <a:xfrm>
            <a:off x="179512" y="1772816"/>
            <a:ext cx="8712900" cy="4896600"/>
          </a:xfrm>
          <a:prstGeom prst="rect">
            <a:avLst/>
          </a:prstGeom>
          <a:noFill/>
          <a:ln>
            <a:noFill/>
          </a:ln>
        </p:spPr>
        <p:txBody>
          <a:bodyPr spcFirstLastPara="1" wrap="square" lIns="91425" tIns="45700" rIns="91425" bIns="45700" anchor="t" anchorCtr="0">
            <a:normAutofit/>
          </a:bodyPr>
          <a:lstStyle/>
          <a:p>
            <a:pPr marL="0" lvl="0" indent="0" algn="just" rtl="0">
              <a:spcBef>
                <a:spcPts val="1800"/>
              </a:spcBef>
              <a:spcAft>
                <a:spcPts val="0"/>
              </a:spcAft>
              <a:buSzPts val="5520"/>
              <a:buNone/>
            </a:pPr>
            <a:r>
              <a:rPr lang="pt-BR" sz="2800"/>
              <a:t>II - para os partidos que não tenham preenchido os requisitos do art. 17, § 3º, da Constituição da República, observada a gradação prevista no art. 3º da Emenda Constitucional 97, o parcelamento poderá ocorrer na forma do art. 11, § 8º, IV, da Lei 9.504/97, sem que seja necessário, diante da sua inexistência, observar a vinculação das parcelas ao percentual dos valores recebidos do Fundo Partidário, motivo pelo qual o pagamento deve ocorrer com recursos próprios do partido;</a:t>
            </a:r>
            <a:endParaRPr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0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Shape 1011"/>
        <p:cNvGrpSpPr/>
        <p:nvPr/>
      </p:nvGrpSpPr>
      <p:grpSpPr>
        <a:xfrm>
          <a:off x="0" y="0"/>
          <a:ext cx="0" cy="0"/>
          <a:chOff x="0" y="0"/>
          <a:chExt cx="0" cy="0"/>
        </a:xfrm>
      </p:grpSpPr>
      <p:sp>
        <p:nvSpPr>
          <p:cNvPr id="1012" name="Google Shape;1012;p160"/>
          <p:cNvSpPr txBox="1">
            <a:spLocks noGrp="1"/>
          </p:cNvSpPr>
          <p:nvPr>
            <p:ph type="title"/>
          </p:nvPr>
        </p:nvSpPr>
        <p:spPr>
          <a:xfrm>
            <a:off x="581192" y="687475"/>
            <a:ext cx="7989900" cy="885600"/>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1013" name="Google Shape;1013;p160"/>
          <p:cNvSpPr txBox="1">
            <a:spLocks noGrp="1"/>
          </p:cNvSpPr>
          <p:nvPr>
            <p:ph type="body" idx="1"/>
          </p:nvPr>
        </p:nvSpPr>
        <p:spPr>
          <a:xfrm>
            <a:off x="179512" y="1772816"/>
            <a:ext cx="8712900" cy="4896600"/>
          </a:xfrm>
          <a:prstGeom prst="rect">
            <a:avLst/>
          </a:prstGeom>
          <a:noFill/>
          <a:ln>
            <a:noFill/>
          </a:ln>
        </p:spPr>
        <p:txBody>
          <a:bodyPr spcFirstLastPara="1" wrap="square" lIns="91425" tIns="45700" rIns="91425" bIns="45700" anchor="t" anchorCtr="0">
            <a:normAutofit/>
          </a:bodyPr>
          <a:lstStyle/>
          <a:p>
            <a:pPr marL="0" lvl="0" indent="0" algn="just" rtl="0">
              <a:spcBef>
                <a:spcPts val="1800"/>
              </a:spcBef>
              <a:spcAft>
                <a:spcPts val="0"/>
              </a:spcAft>
              <a:buSzPts val="5520"/>
              <a:buNone/>
            </a:pPr>
            <a:r>
              <a:rPr lang="pt-BR" sz="2800"/>
              <a:t>Transcorrido o prazo de 15 dias previsto no art. 59, I, b, da Resolução TSE n. 23.604/2019, cópia dos autos deve ser encaminhada para a AGU a fim de que promova o cumprimento de sentença, na forma regulada pelo CPC (art. 60, caput).</a:t>
            </a:r>
            <a:endParaRPr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1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Shape 1017"/>
        <p:cNvGrpSpPr/>
        <p:nvPr/>
      </p:nvGrpSpPr>
      <p:grpSpPr>
        <a:xfrm>
          <a:off x="0" y="0"/>
          <a:ext cx="0" cy="0"/>
          <a:chOff x="0" y="0"/>
          <a:chExt cx="0" cy="0"/>
        </a:xfrm>
      </p:grpSpPr>
      <p:sp>
        <p:nvSpPr>
          <p:cNvPr id="1018" name="Google Shape;1018;p161"/>
          <p:cNvSpPr txBox="1">
            <a:spLocks noGrp="1"/>
          </p:cNvSpPr>
          <p:nvPr>
            <p:ph type="title"/>
          </p:nvPr>
        </p:nvSpPr>
        <p:spPr>
          <a:xfrm>
            <a:off x="581192" y="687475"/>
            <a:ext cx="7989900" cy="885600"/>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1019" name="Google Shape;1019;p161"/>
          <p:cNvSpPr txBox="1">
            <a:spLocks noGrp="1"/>
          </p:cNvSpPr>
          <p:nvPr>
            <p:ph type="body" idx="1"/>
          </p:nvPr>
        </p:nvSpPr>
        <p:spPr>
          <a:xfrm>
            <a:off x="96887" y="1789341"/>
            <a:ext cx="8712900" cy="4896600"/>
          </a:xfrm>
          <a:prstGeom prst="rect">
            <a:avLst/>
          </a:prstGeom>
          <a:noFill/>
          <a:ln>
            <a:noFill/>
          </a:ln>
        </p:spPr>
        <p:txBody>
          <a:bodyPr spcFirstLastPara="1" wrap="square" lIns="91425" tIns="45700" rIns="91425" bIns="45700" anchor="t" anchorCtr="0">
            <a:normAutofit fontScale="92500" lnSpcReduction="20000"/>
          </a:bodyPr>
          <a:lstStyle/>
          <a:p>
            <a:pPr marL="0" lvl="0" indent="0" algn="just" rtl="0">
              <a:spcBef>
                <a:spcPts val="1800"/>
              </a:spcBef>
              <a:spcAft>
                <a:spcPts val="0"/>
              </a:spcAft>
              <a:buSzPct val="197142"/>
              <a:buNone/>
            </a:pPr>
            <a:r>
              <a:rPr lang="pt-BR" sz="2800" b="1"/>
              <a:t>O cumprimento de sentença no CPC:</a:t>
            </a:r>
            <a:endParaRPr sz="2800"/>
          </a:p>
          <a:p>
            <a:pPr marL="0" lvl="0" indent="0" algn="just" rtl="0">
              <a:spcBef>
                <a:spcPts val="1800"/>
              </a:spcBef>
              <a:spcAft>
                <a:spcPts val="0"/>
              </a:spcAft>
              <a:buSzPct val="197142"/>
              <a:buNone/>
            </a:pPr>
            <a:r>
              <a:rPr lang="pt-BR" sz="2800"/>
              <a:t>Muito embora o art. 513 do CPC se refira a cumprimento de sentença, cuida-se efetivamente de </a:t>
            </a:r>
            <a:r>
              <a:rPr lang="pt-BR" sz="2800" u="sng"/>
              <a:t>cumprimento de título executivo judicial</a:t>
            </a:r>
            <a:r>
              <a:rPr lang="pt-BR" sz="2800"/>
              <a:t> (decisão, sentença ou acórdão).</a:t>
            </a:r>
            <a:endParaRPr sz="2800"/>
          </a:p>
          <a:p>
            <a:pPr marL="0" lvl="0" indent="0" algn="just" rtl="0">
              <a:spcBef>
                <a:spcPts val="1800"/>
              </a:spcBef>
              <a:spcAft>
                <a:spcPts val="0"/>
              </a:spcAft>
              <a:buSzPct val="197142"/>
              <a:buNone/>
            </a:pPr>
            <a:r>
              <a:rPr lang="pt-BR" sz="2800"/>
              <a:t>Portanto, o cumprimento de sentença também se caracteriza como um </a:t>
            </a:r>
            <a:r>
              <a:rPr lang="pt-BR" sz="2800" b="1"/>
              <a:t>feito executivo,</a:t>
            </a:r>
            <a:r>
              <a:rPr lang="pt-BR" sz="2800"/>
              <a:t> com a diferença de que é fundado em </a:t>
            </a:r>
            <a:r>
              <a:rPr lang="pt-BR" sz="2800" b="1"/>
              <a:t>título judicial.</a:t>
            </a:r>
            <a:endParaRPr sz="2800" b="1"/>
          </a:p>
          <a:p>
            <a:pPr marL="0" lvl="0" indent="0" algn="just" rtl="0">
              <a:spcBef>
                <a:spcPts val="1800"/>
              </a:spcBef>
              <a:spcAft>
                <a:spcPts val="0"/>
              </a:spcAft>
              <a:buSzPct val="197142"/>
              <a:buNone/>
            </a:pPr>
            <a:r>
              <a:rPr lang="pt-BR" sz="2800" b="1"/>
              <a:t>Art. 515.</a:t>
            </a:r>
            <a:r>
              <a:rPr lang="pt-BR" sz="2800"/>
              <a:t> </a:t>
            </a:r>
            <a:r>
              <a:rPr lang="pt-BR" sz="2800" i="1"/>
              <a:t>São </a:t>
            </a:r>
            <a:r>
              <a:rPr lang="pt-BR" sz="2800" b="1" i="1" u="sng"/>
              <a:t>títulos executivos judiciais</a:t>
            </a:r>
            <a:r>
              <a:rPr lang="pt-BR" sz="2800" b="1" i="1"/>
              <a:t>,</a:t>
            </a:r>
            <a:r>
              <a:rPr lang="pt-BR" sz="2800" i="1"/>
              <a:t> cujo cumprimento dar-se-á de acordo com os artigos previstos neste Título:</a:t>
            </a:r>
            <a:end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1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1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1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1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27"/>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215" name="Google Shape;215;p27"/>
          <p:cNvSpPr txBox="1">
            <a:spLocks noGrp="1"/>
          </p:cNvSpPr>
          <p:nvPr>
            <p:ph type="body" idx="1"/>
          </p:nvPr>
        </p:nvSpPr>
        <p:spPr>
          <a:xfrm>
            <a:off x="581192" y="1916832"/>
            <a:ext cx="7989752" cy="4752528"/>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a:solidFill>
                  <a:schemeClr val="dk1"/>
                </a:solidFill>
              </a:rPr>
              <a:t>A Certidão da Dívida Ativa (CDA) é título executivo extrajudicial, nos termos da Lei n. 6.830/80 e do art. 784, IX, do CPC, </a:t>
            </a:r>
            <a:r>
              <a:rPr lang="pt-BR" sz="2800" i="1">
                <a:solidFill>
                  <a:schemeClr val="dk1"/>
                </a:solidFill>
              </a:rPr>
              <a:t>verbis</a:t>
            </a:r>
            <a:r>
              <a:rPr lang="pt-BR" sz="2800">
                <a:solidFill>
                  <a:schemeClr val="dk1"/>
                </a:solidFill>
              </a:rPr>
              <a:t>:</a:t>
            </a:r>
            <a:endParaRPr/>
          </a:p>
          <a:p>
            <a:pPr marL="0" lvl="0" indent="0" algn="just" rtl="0">
              <a:spcBef>
                <a:spcPts val="1160"/>
              </a:spcBef>
              <a:spcAft>
                <a:spcPts val="0"/>
              </a:spcAft>
              <a:buSzPts val="2576"/>
              <a:buNone/>
            </a:pPr>
            <a:endParaRPr sz="2800" i="1">
              <a:solidFill>
                <a:schemeClr val="dk1"/>
              </a:solidFill>
            </a:endParaRPr>
          </a:p>
          <a:p>
            <a:pPr marL="0" lvl="0" indent="0" algn="just" rtl="0">
              <a:spcBef>
                <a:spcPts val="1160"/>
              </a:spcBef>
              <a:spcAft>
                <a:spcPts val="0"/>
              </a:spcAft>
              <a:buSzPts val="2576"/>
              <a:buNone/>
            </a:pPr>
            <a:r>
              <a:rPr lang="pt-BR" sz="2800" i="1">
                <a:solidFill>
                  <a:schemeClr val="dk1"/>
                </a:solidFill>
              </a:rPr>
              <a:t>Art. 784. São títulos executivos extrajudiciais:</a:t>
            </a:r>
            <a:endParaRPr/>
          </a:p>
          <a:p>
            <a:pPr marL="0" lvl="0" indent="0" algn="just" rtl="0">
              <a:spcBef>
                <a:spcPts val="1160"/>
              </a:spcBef>
              <a:spcAft>
                <a:spcPts val="0"/>
              </a:spcAft>
              <a:buSzPts val="2576"/>
              <a:buNone/>
            </a:pPr>
            <a:r>
              <a:rPr lang="pt-BR" sz="2800" i="1">
                <a:solidFill>
                  <a:schemeClr val="dk1"/>
                </a:solidFill>
              </a:rPr>
              <a:t>IX - a certidão de dívida ativa da Fazenda Pública da União, dos Estados, do Distrito Federal e dos Municípios, correspondente aos créditos inscritos na forma da lei;</a:t>
            </a:r>
            <a:endParaRPr/>
          </a:p>
          <a:p>
            <a:pPr marL="0" lvl="0" indent="0" algn="just" rtl="0">
              <a:spcBef>
                <a:spcPts val="1160"/>
              </a:spcBef>
              <a:spcAft>
                <a:spcPts val="0"/>
              </a:spcAft>
              <a:buSzPts val="2576"/>
              <a:buNone/>
            </a:pP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1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Shape 1023"/>
        <p:cNvGrpSpPr/>
        <p:nvPr/>
      </p:nvGrpSpPr>
      <p:grpSpPr>
        <a:xfrm>
          <a:off x="0" y="0"/>
          <a:ext cx="0" cy="0"/>
          <a:chOff x="0" y="0"/>
          <a:chExt cx="0" cy="0"/>
        </a:xfrm>
      </p:grpSpPr>
      <p:sp>
        <p:nvSpPr>
          <p:cNvPr id="1024" name="Google Shape;1024;p162"/>
          <p:cNvSpPr txBox="1">
            <a:spLocks noGrp="1"/>
          </p:cNvSpPr>
          <p:nvPr>
            <p:ph type="title"/>
          </p:nvPr>
        </p:nvSpPr>
        <p:spPr>
          <a:xfrm>
            <a:off x="581192" y="687475"/>
            <a:ext cx="7989900" cy="885600"/>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1025" name="Google Shape;1025;p162"/>
          <p:cNvSpPr txBox="1">
            <a:spLocks noGrp="1"/>
          </p:cNvSpPr>
          <p:nvPr>
            <p:ph type="body" idx="1"/>
          </p:nvPr>
        </p:nvSpPr>
        <p:spPr>
          <a:xfrm>
            <a:off x="179512" y="1772816"/>
            <a:ext cx="8712900" cy="4896600"/>
          </a:xfrm>
          <a:prstGeom prst="rect">
            <a:avLst/>
          </a:prstGeom>
          <a:noFill/>
          <a:ln>
            <a:noFill/>
          </a:ln>
        </p:spPr>
        <p:txBody>
          <a:bodyPr spcFirstLastPara="1" wrap="square" lIns="91425" tIns="45700" rIns="91425" bIns="45700" anchor="t" anchorCtr="0">
            <a:normAutofit/>
          </a:bodyPr>
          <a:lstStyle/>
          <a:p>
            <a:pPr marL="0" lvl="0" indent="0" algn="just" rtl="0">
              <a:spcBef>
                <a:spcPts val="1800"/>
              </a:spcBef>
              <a:spcAft>
                <a:spcPts val="0"/>
              </a:spcAft>
              <a:buSzPts val="5520"/>
              <a:buNone/>
            </a:pPr>
            <a:r>
              <a:rPr lang="pt-BR" sz="2800"/>
              <a:t>Dada a natureza de feito executivo do cumprimento de sentença, a parte final do art. 513 permite aplicar as regras da execução do título extrajudicial, naquilo que for compatível, evidentemente.</a:t>
            </a:r>
            <a:endParaRPr sz="2800"/>
          </a:p>
          <a:p>
            <a:pPr marL="0" lvl="0" indent="0" algn="just" rtl="0">
              <a:spcBef>
                <a:spcPts val="1800"/>
              </a:spcBef>
              <a:spcAft>
                <a:spcPts val="0"/>
              </a:spcAft>
              <a:buSzPts val="5520"/>
              <a:buNone/>
            </a:pPr>
            <a:r>
              <a:rPr lang="pt-BR" sz="2800" b="1"/>
              <a:t>Art. 513.</a:t>
            </a:r>
            <a:r>
              <a:rPr lang="pt-BR" sz="2800"/>
              <a:t> </a:t>
            </a:r>
            <a:r>
              <a:rPr lang="pt-BR" sz="2800" i="1"/>
              <a:t>O cumprimento da sentença será feito segundo as regras deste Título, observando-se, </a:t>
            </a:r>
            <a:r>
              <a:rPr lang="pt-BR" sz="2800" i="1" u="sng"/>
              <a:t>no que couber e conforme a natureza da obrigação, o disposto no Livro II da Parte Especial deste Código</a:t>
            </a:r>
            <a:r>
              <a:rPr lang="pt-BR" sz="2800" i="1"/>
              <a:t>.  </a:t>
            </a:r>
            <a:endParaRPr sz="2800" i="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Shape 1029"/>
        <p:cNvGrpSpPr/>
        <p:nvPr/>
      </p:nvGrpSpPr>
      <p:grpSpPr>
        <a:xfrm>
          <a:off x="0" y="0"/>
          <a:ext cx="0" cy="0"/>
          <a:chOff x="0" y="0"/>
          <a:chExt cx="0" cy="0"/>
        </a:xfrm>
      </p:grpSpPr>
      <p:sp>
        <p:nvSpPr>
          <p:cNvPr id="1030" name="Google Shape;1030;p163"/>
          <p:cNvSpPr txBox="1">
            <a:spLocks noGrp="1"/>
          </p:cNvSpPr>
          <p:nvPr>
            <p:ph type="title"/>
          </p:nvPr>
        </p:nvSpPr>
        <p:spPr>
          <a:xfrm>
            <a:off x="581192" y="687475"/>
            <a:ext cx="7989900" cy="885600"/>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1031" name="Google Shape;1031;p163"/>
          <p:cNvSpPr txBox="1">
            <a:spLocks noGrp="1"/>
          </p:cNvSpPr>
          <p:nvPr>
            <p:ph type="body" idx="1"/>
          </p:nvPr>
        </p:nvSpPr>
        <p:spPr>
          <a:xfrm>
            <a:off x="179512" y="1772816"/>
            <a:ext cx="8712900" cy="4896600"/>
          </a:xfrm>
          <a:prstGeom prst="rect">
            <a:avLst/>
          </a:prstGeom>
          <a:noFill/>
          <a:ln>
            <a:noFill/>
          </a:ln>
        </p:spPr>
        <p:txBody>
          <a:bodyPr spcFirstLastPara="1" wrap="square" lIns="91425" tIns="45700" rIns="91425" bIns="45700" anchor="t" anchorCtr="0">
            <a:normAutofit/>
          </a:bodyPr>
          <a:lstStyle/>
          <a:p>
            <a:pPr marL="0" lvl="0" indent="0" algn="just" rtl="0">
              <a:spcBef>
                <a:spcPts val="1800"/>
              </a:spcBef>
              <a:spcAft>
                <a:spcPts val="0"/>
              </a:spcAft>
              <a:buSzPts val="5520"/>
              <a:buNone/>
            </a:pPr>
            <a:r>
              <a:rPr lang="pt-BR" sz="2800"/>
              <a:t>O cumprimento de sentença pode se dar como um </a:t>
            </a:r>
            <a:r>
              <a:rPr lang="pt-BR" sz="2800" b="1" u="sng"/>
              <a:t>desdobramento</a:t>
            </a:r>
            <a:r>
              <a:rPr lang="pt-BR" sz="2800"/>
              <a:t> da ação principal, revelando uma continuidade do feito, uma </a:t>
            </a:r>
            <a:r>
              <a:rPr lang="pt-BR" sz="2800" b="1" u="sng"/>
              <a:t>fase</a:t>
            </a:r>
            <a:r>
              <a:rPr lang="pt-BR" sz="2800"/>
              <a:t> a ser cumprida ou pode se dar por procedimento </a:t>
            </a:r>
            <a:r>
              <a:rPr lang="pt-BR" sz="2800" b="1" u="sng"/>
              <a:t>autônomo</a:t>
            </a:r>
            <a:r>
              <a:rPr lang="pt-BR" sz="2800" b="1"/>
              <a:t>, </a:t>
            </a:r>
            <a:r>
              <a:rPr lang="pt-BR" sz="2800"/>
              <a:t>como se dá, por exemplo, em relação à execução a uma sentença arbitral ou uma sentença estrangeira após o </a:t>
            </a:r>
            <a:r>
              <a:rPr lang="pt-BR" sz="2800" i="1"/>
              <a:t>exequatur</a:t>
            </a:r>
            <a:r>
              <a:rPr lang="pt-BR" sz="2800"/>
              <a:t> do STJ.</a:t>
            </a:r>
            <a:endParaRPr sz="2800"/>
          </a:p>
          <a:p>
            <a:pPr marL="0" lvl="0" indent="0" algn="just" rtl="0">
              <a:spcBef>
                <a:spcPts val="1800"/>
              </a:spcBef>
              <a:spcAft>
                <a:spcPts val="0"/>
              </a:spcAft>
              <a:buSzPts val="5520"/>
              <a:buNone/>
            </a:pPr>
            <a:r>
              <a:rPr lang="pt-BR" sz="2800"/>
              <a:t>No caso das multas impostas aos partidos políticos, o cumprimento de sentença será uma fase do procedimento, em continuidade à decisão que condenou ao pagamento de multa.</a:t>
            </a:r>
            <a:endParaRPr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3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Shape 1035"/>
        <p:cNvGrpSpPr/>
        <p:nvPr/>
      </p:nvGrpSpPr>
      <p:grpSpPr>
        <a:xfrm>
          <a:off x="0" y="0"/>
          <a:ext cx="0" cy="0"/>
          <a:chOff x="0" y="0"/>
          <a:chExt cx="0" cy="0"/>
        </a:xfrm>
      </p:grpSpPr>
      <p:sp>
        <p:nvSpPr>
          <p:cNvPr id="1036" name="Google Shape;1036;p164"/>
          <p:cNvSpPr txBox="1">
            <a:spLocks noGrp="1"/>
          </p:cNvSpPr>
          <p:nvPr>
            <p:ph type="title"/>
          </p:nvPr>
        </p:nvSpPr>
        <p:spPr>
          <a:xfrm>
            <a:off x="581192" y="687475"/>
            <a:ext cx="7989900" cy="885600"/>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1037" name="Google Shape;1037;p164"/>
          <p:cNvSpPr txBox="1">
            <a:spLocks noGrp="1"/>
          </p:cNvSpPr>
          <p:nvPr>
            <p:ph type="body" idx="1"/>
          </p:nvPr>
        </p:nvSpPr>
        <p:spPr>
          <a:xfrm>
            <a:off x="179512" y="1772816"/>
            <a:ext cx="8712900" cy="4896600"/>
          </a:xfrm>
          <a:prstGeom prst="rect">
            <a:avLst/>
          </a:prstGeom>
          <a:noFill/>
          <a:ln>
            <a:noFill/>
          </a:ln>
        </p:spPr>
        <p:txBody>
          <a:bodyPr spcFirstLastPara="1" wrap="square" lIns="91425" tIns="45700" rIns="91425" bIns="45700" anchor="t" anchorCtr="0">
            <a:normAutofit fontScale="92500" lnSpcReduction="20000"/>
          </a:bodyPr>
          <a:lstStyle/>
          <a:p>
            <a:pPr marL="0" lvl="0" indent="0" algn="just" rtl="0">
              <a:spcBef>
                <a:spcPts val="1800"/>
              </a:spcBef>
              <a:spcAft>
                <a:spcPts val="0"/>
              </a:spcAft>
              <a:buSzPct val="197142"/>
              <a:buNone/>
            </a:pPr>
            <a:r>
              <a:rPr lang="pt-BR" sz="2800" b="1"/>
              <a:t>Art. 513, §2º</a:t>
            </a:r>
            <a:r>
              <a:rPr lang="pt-BR" sz="2800"/>
              <a:t> </a:t>
            </a:r>
            <a:r>
              <a:rPr lang="pt-BR" sz="2800" i="1"/>
              <a:t>O devedor será intimado para cumprir a sentença:</a:t>
            </a:r>
            <a:endParaRPr sz="2800" i="1"/>
          </a:p>
          <a:p>
            <a:pPr marL="0" lvl="0" indent="0" algn="just" rtl="0">
              <a:spcBef>
                <a:spcPts val="1800"/>
              </a:spcBef>
              <a:spcAft>
                <a:spcPts val="0"/>
              </a:spcAft>
              <a:buSzPct val="197142"/>
              <a:buNone/>
            </a:pPr>
            <a:r>
              <a:rPr lang="pt-BR" sz="2800" i="1"/>
              <a:t>I - pelo Diário da Justiça, na pessoa de seu advogado constituído nos autos;</a:t>
            </a:r>
            <a:endParaRPr sz="2800" i="1"/>
          </a:p>
          <a:p>
            <a:pPr marL="0" lvl="0" indent="0" algn="just" rtl="0">
              <a:spcBef>
                <a:spcPts val="1800"/>
              </a:spcBef>
              <a:spcAft>
                <a:spcPts val="0"/>
              </a:spcAft>
              <a:buSzPct val="197142"/>
              <a:buNone/>
            </a:pPr>
            <a:r>
              <a:rPr lang="pt-BR" sz="2800" i="1"/>
              <a:t>II - por carta com aviso de recebimento, quando representado pela Defensoria Pública ou quando não tiver procurador constituído nos autos, ressalvada a hipótese do inciso IV;</a:t>
            </a:r>
            <a:endParaRPr sz="2800" i="1"/>
          </a:p>
          <a:p>
            <a:pPr marL="0" lvl="0" indent="0" algn="just" rtl="0">
              <a:spcBef>
                <a:spcPts val="1800"/>
              </a:spcBef>
              <a:spcAft>
                <a:spcPts val="0"/>
              </a:spcAft>
              <a:buSzPct val="197142"/>
              <a:buNone/>
            </a:pPr>
            <a:r>
              <a:rPr lang="pt-BR" sz="2800" i="1"/>
              <a:t>III - por meio eletrônico, quando, no caso do §1º do art. 246 , não tiver procurador constituído nos autos</a:t>
            </a:r>
            <a:endParaRPr sz="2800" i="1"/>
          </a:p>
          <a:p>
            <a:pPr marL="0" lvl="0" indent="0" algn="just" rtl="0">
              <a:spcBef>
                <a:spcPts val="1800"/>
              </a:spcBef>
              <a:spcAft>
                <a:spcPts val="0"/>
              </a:spcAft>
              <a:buSzPct val="197142"/>
              <a:buNone/>
            </a:pPr>
            <a:r>
              <a:rPr lang="pt-BR" sz="2800" i="1"/>
              <a:t>IV - por edital, quando, citado na forma do art. 256 , tiver sido revel na fase de conhecimento.</a:t>
            </a:r>
            <a:endParaRPr sz="2800" i="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3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3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3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3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3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Shape 1041"/>
        <p:cNvGrpSpPr/>
        <p:nvPr/>
      </p:nvGrpSpPr>
      <p:grpSpPr>
        <a:xfrm>
          <a:off x="0" y="0"/>
          <a:ext cx="0" cy="0"/>
          <a:chOff x="0" y="0"/>
          <a:chExt cx="0" cy="0"/>
        </a:xfrm>
      </p:grpSpPr>
      <p:sp>
        <p:nvSpPr>
          <p:cNvPr id="1042" name="Google Shape;1042;p165"/>
          <p:cNvSpPr txBox="1">
            <a:spLocks noGrp="1"/>
          </p:cNvSpPr>
          <p:nvPr>
            <p:ph type="title"/>
          </p:nvPr>
        </p:nvSpPr>
        <p:spPr>
          <a:xfrm>
            <a:off x="581192" y="687475"/>
            <a:ext cx="7989900" cy="885600"/>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1043" name="Google Shape;1043;p165"/>
          <p:cNvSpPr txBox="1">
            <a:spLocks noGrp="1"/>
          </p:cNvSpPr>
          <p:nvPr>
            <p:ph type="body" idx="1"/>
          </p:nvPr>
        </p:nvSpPr>
        <p:spPr>
          <a:xfrm>
            <a:off x="179512" y="1772816"/>
            <a:ext cx="8712900" cy="4896600"/>
          </a:xfrm>
          <a:prstGeom prst="rect">
            <a:avLst/>
          </a:prstGeom>
          <a:noFill/>
          <a:ln>
            <a:noFill/>
          </a:ln>
        </p:spPr>
        <p:txBody>
          <a:bodyPr spcFirstLastPara="1" wrap="square" lIns="91425" tIns="45700" rIns="91425" bIns="45700" anchor="t" anchorCtr="0">
            <a:normAutofit/>
          </a:bodyPr>
          <a:lstStyle/>
          <a:p>
            <a:pPr marL="0" lvl="0" indent="0" algn="just" rtl="0">
              <a:spcBef>
                <a:spcPts val="1800"/>
              </a:spcBef>
              <a:spcAft>
                <a:spcPts val="0"/>
              </a:spcAft>
              <a:buSzPts val="5520"/>
              <a:buNone/>
            </a:pPr>
            <a:r>
              <a:rPr lang="pt-BR" sz="2800" b="1"/>
              <a:t>ATENÇÃO!</a:t>
            </a:r>
            <a:endParaRPr sz="2800" b="1"/>
          </a:p>
          <a:p>
            <a:pPr marL="0" lvl="0" indent="0" algn="just" rtl="0">
              <a:spcBef>
                <a:spcPts val="1800"/>
              </a:spcBef>
              <a:spcAft>
                <a:spcPts val="0"/>
              </a:spcAft>
              <a:buSzPts val="5520"/>
              <a:buNone/>
            </a:pPr>
            <a:r>
              <a:rPr lang="pt-BR" sz="2800" b="1"/>
              <a:t>Art. 513, §4º.</a:t>
            </a:r>
            <a:r>
              <a:rPr lang="pt-BR" sz="2800"/>
              <a:t> </a:t>
            </a:r>
            <a:r>
              <a:rPr lang="pt-BR" sz="2800" i="1"/>
              <a:t>Se o requerimento a que alude o § 1º for formulado após 1 (um) ano do trânsito em julgado da sentença, a intimação será feita na pessoa do devedor, por meio de carta com aviso de recebimento encaminhada ao endereço constante dos autos, observado o disposto no parágrafo único do art. 274 e no § 3º deste artigo.</a:t>
            </a:r>
            <a:endParaRPr sz="2800" i="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4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Shape 1047"/>
        <p:cNvGrpSpPr/>
        <p:nvPr/>
      </p:nvGrpSpPr>
      <p:grpSpPr>
        <a:xfrm>
          <a:off x="0" y="0"/>
          <a:ext cx="0" cy="0"/>
          <a:chOff x="0" y="0"/>
          <a:chExt cx="0" cy="0"/>
        </a:xfrm>
      </p:grpSpPr>
      <p:sp>
        <p:nvSpPr>
          <p:cNvPr id="1048" name="Google Shape;1048;p166"/>
          <p:cNvSpPr txBox="1">
            <a:spLocks noGrp="1"/>
          </p:cNvSpPr>
          <p:nvPr>
            <p:ph type="title"/>
          </p:nvPr>
        </p:nvSpPr>
        <p:spPr>
          <a:xfrm>
            <a:off x="581192" y="687475"/>
            <a:ext cx="7989900" cy="885600"/>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1049" name="Google Shape;1049;p166"/>
          <p:cNvSpPr txBox="1">
            <a:spLocks noGrp="1"/>
          </p:cNvSpPr>
          <p:nvPr>
            <p:ph type="body" idx="1"/>
          </p:nvPr>
        </p:nvSpPr>
        <p:spPr>
          <a:xfrm>
            <a:off x="179512" y="1772816"/>
            <a:ext cx="8712900" cy="4896600"/>
          </a:xfrm>
          <a:prstGeom prst="rect">
            <a:avLst/>
          </a:prstGeom>
          <a:noFill/>
          <a:ln>
            <a:noFill/>
          </a:ln>
        </p:spPr>
        <p:txBody>
          <a:bodyPr spcFirstLastPara="1" wrap="square" lIns="91425" tIns="45700" rIns="91425" bIns="45700" anchor="t" anchorCtr="0">
            <a:normAutofit/>
          </a:bodyPr>
          <a:lstStyle/>
          <a:p>
            <a:pPr marL="0" lvl="0" indent="0" algn="just" rtl="0">
              <a:spcBef>
                <a:spcPts val="1800"/>
              </a:spcBef>
              <a:spcAft>
                <a:spcPts val="0"/>
              </a:spcAft>
              <a:buSzPts val="5520"/>
              <a:buNone/>
            </a:pPr>
            <a:r>
              <a:rPr lang="pt-BR" sz="2800"/>
              <a:t>No caso de cumprimento de sentença para pagamento de quantia, o prazo para pagamento voluntário é de 15 dias.</a:t>
            </a:r>
            <a:endParaRPr sz="2800"/>
          </a:p>
          <a:p>
            <a:pPr marL="0" lvl="0" indent="0" algn="just" rtl="0">
              <a:spcBef>
                <a:spcPts val="1800"/>
              </a:spcBef>
              <a:spcAft>
                <a:spcPts val="0"/>
              </a:spcAft>
              <a:buSzPts val="5520"/>
              <a:buNone/>
            </a:pPr>
            <a:r>
              <a:rPr lang="pt-BR" sz="2800" b="1"/>
              <a:t>Art. 523.</a:t>
            </a:r>
            <a:r>
              <a:rPr lang="pt-BR" sz="2800"/>
              <a:t> </a:t>
            </a:r>
            <a:r>
              <a:rPr lang="pt-BR" sz="2800" i="1"/>
              <a:t>No caso de condenação em quantia certa, ou já fixada em liquidação, e no caso de decisão sobre parcela incontroversa, o cumprimento definitivo da sentença far-se-á a requerimento do exequente, sendo o executado intimado para pagar o débito, no prazo de 15 (quinze) dias, acrescido de custas, se houver.</a:t>
            </a:r>
            <a:endParaRPr sz="2800" i="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4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4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Shape 1053"/>
        <p:cNvGrpSpPr/>
        <p:nvPr/>
      </p:nvGrpSpPr>
      <p:grpSpPr>
        <a:xfrm>
          <a:off x="0" y="0"/>
          <a:ext cx="0" cy="0"/>
          <a:chOff x="0" y="0"/>
          <a:chExt cx="0" cy="0"/>
        </a:xfrm>
      </p:grpSpPr>
      <p:sp>
        <p:nvSpPr>
          <p:cNvPr id="1054" name="Google Shape;1054;p167"/>
          <p:cNvSpPr txBox="1">
            <a:spLocks noGrp="1"/>
          </p:cNvSpPr>
          <p:nvPr>
            <p:ph type="title"/>
          </p:nvPr>
        </p:nvSpPr>
        <p:spPr>
          <a:xfrm>
            <a:off x="581192" y="687475"/>
            <a:ext cx="7989900" cy="885600"/>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1055" name="Google Shape;1055;p167"/>
          <p:cNvSpPr txBox="1">
            <a:spLocks noGrp="1"/>
          </p:cNvSpPr>
          <p:nvPr>
            <p:ph type="body" idx="1"/>
          </p:nvPr>
        </p:nvSpPr>
        <p:spPr>
          <a:xfrm>
            <a:off x="179512" y="1772816"/>
            <a:ext cx="8712900" cy="4896600"/>
          </a:xfrm>
          <a:prstGeom prst="rect">
            <a:avLst/>
          </a:prstGeom>
          <a:noFill/>
          <a:ln>
            <a:noFill/>
          </a:ln>
        </p:spPr>
        <p:txBody>
          <a:bodyPr spcFirstLastPara="1" wrap="square" lIns="91425" tIns="45700" rIns="91425" bIns="45700" anchor="t" anchorCtr="0">
            <a:normAutofit lnSpcReduction="10000"/>
          </a:bodyPr>
          <a:lstStyle/>
          <a:p>
            <a:pPr marL="0" lvl="0" indent="0" algn="just" rtl="0">
              <a:spcBef>
                <a:spcPts val="1800"/>
              </a:spcBef>
              <a:spcAft>
                <a:spcPts val="0"/>
              </a:spcAft>
              <a:buSzPts val="5520"/>
              <a:buNone/>
            </a:pPr>
            <a:r>
              <a:rPr lang="pt-BR" sz="2800"/>
              <a:t>O prazo de 15 dias para pagar começa da intimação da parte e não da juntada do mandado de initmação ou do AR.</a:t>
            </a:r>
            <a:endParaRPr sz="2800"/>
          </a:p>
          <a:p>
            <a:pPr marL="0" lvl="0" indent="0" algn="just" rtl="0">
              <a:spcBef>
                <a:spcPts val="1800"/>
              </a:spcBef>
              <a:spcAft>
                <a:spcPts val="0"/>
              </a:spcAft>
              <a:buSzPts val="5520"/>
              <a:buNone/>
            </a:pPr>
            <a:r>
              <a:rPr lang="pt-BR" sz="2800" b="1"/>
              <a:t>Art. 231.</a:t>
            </a:r>
            <a:r>
              <a:rPr lang="pt-BR" sz="2800"/>
              <a:t> </a:t>
            </a:r>
            <a:r>
              <a:rPr lang="pt-BR" sz="2800" i="1"/>
              <a:t>Salvo disposição em sentido diverso, considera-se dia do começo do prazo:</a:t>
            </a:r>
            <a:r>
              <a:rPr lang="pt-BR" sz="2800"/>
              <a:t> (...)</a:t>
            </a:r>
            <a:endParaRPr sz="2800"/>
          </a:p>
          <a:p>
            <a:pPr marL="0" lvl="0" indent="0" algn="just" rtl="0">
              <a:spcBef>
                <a:spcPts val="1800"/>
              </a:spcBef>
              <a:spcAft>
                <a:spcPts val="0"/>
              </a:spcAft>
              <a:buSzPts val="5520"/>
              <a:buNone/>
            </a:pPr>
            <a:r>
              <a:rPr lang="pt-BR" sz="2800" b="1"/>
              <a:t>§3º</a:t>
            </a:r>
            <a:r>
              <a:rPr lang="pt-BR" sz="2800"/>
              <a:t> </a:t>
            </a:r>
            <a:r>
              <a:rPr lang="pt-BR" sz="2800" i="1"/>
              <a:t>Quando o ato tiver de ser praticado diretamente pela parte ou por quem, de qualquer forma, participe do processo, sem a intermediação de representante judicial, o dia do começo do prazo para cumprimento da determinação judicial corresponderá à data em que se der a comunicação.</a:t>
            </a:r>
            <a:endParaRPr sz="2800" i="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5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5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5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Shape 1059"/>
        <p:cNvGrpSpPr/>
        <p:nvPr/>
      </p:nvGrpSpPr>
      <p:grpSpPr>
        <a:xfrm>
          <a:off x="0" y="0"/>
          <a:ext cx="0" cy="0"/>
          <a:chOff x="0" y="0"/>
          <a:chExt cx="0" cy="0"/>
        </a:xfrm>
      </p:grpSpPr>
      <p:sp>
        <p:nvSpPr>
          <p:cNvPr id="1060" name="Google Shape;1060;p168"/>
          <p:cNvSpPr txBox="1">
            <a:spLocks noGrp="1"/>
          </p:cNvSpPr>
          <p:nvPr>
            <p:ph type="title"/>
          </p:nvPr>
        </p:nvSpPr>
        <p:spPr>
          <a:xfrm>
            <a:off x="581192" y="687475"/>
            <a:ext cx="7989900" cy="885600"/>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1061" name="Google Shape;1061;p168"/>
          <p:cNvSpPr txBox="1">
            <a:spLocks noGrp="1"/>
          </p:cNvSpPr>
          <p:nvPr>
            <p:ph type="body" idx="1"/>
          </p:nvPr>
        </p:nvSpPr>
        <p:spPr>
          <a:xfrm>
            <a:off x="179512" y="1772816"/>
            <a:ext cx="8712900" cy="4896600"/>
          </a:xfrm>
          <a:prstGeom prst="rect">
            <a:avLst/>
          </a:prstGeom>
          <a:noFill/>
          <a:ln>
            <a:noFill/>
          </a:ln>
        </p:spPr>
        <p:txBody>
          <a:bodyPr spcFirstLastPara="1" wrap="square" lIns="91425" tIns="45700" rIns="91425" bIns="45700" anchor="t" anchorCtr="0">
            <a:normAutofit/>
          </a:bodyPr>
          <a:lstStyle/>
          <a:p>
            <a:pPr marL="0" lvl="0" indent="0" algn="just" rtl="0">
              <a:spcBef>
                <a:spcPts val="1800"/>
              </a:spcBef>
              <a:spcAft>
                <a:spcPts val="0"/>
              </a:spcAft>
              <a:buSzPts val="5520"/>
              <a:buNone/>
            </a:pPr>
            <a:r>
              <a:rPr lang="pt-BR" sz="2800" b="1"/>
              <a:t>Art. 525.</a:t>
            </a:r>
            <a:r>
              <a:rPr lang="pt-BR" sz="2800"/>
              <a:t> </a:t>
            </a:r>
            <a:r>
              <a:rPr lang="pt-BR" sz="2800" i="1"/>
              <a:t>Transcorrido o prazo previsto no art. 523 sem o pagamento voluntário, inicia-se o prazo de 15 (quinze) dias para que o executado, independentemente de penhora ou nova intimação, apresente, nos próprios autos, sua impugnação.</a:t>
            </a:r>
            <a:endParaRPr sz="2800" i="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6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Shape 1065"/>
        <p:cNvGrpSpPr/>
        <p:nvPr/>
      </p:nvGrpSpPr>
      <p:grpSpPr>
        <a:xfrm>
          <a:off x="0" y="0"/>
          <a:ext cx="0" cy="0"/>
          <a:chOff x="0" y="0"/>
          <a:chExt cx="0" cy="0"/>
        </a:xfrm>
      </p:grpSpPr>
      <p:sp>
        <p:nvSpPr>
          <p:cNvPr id="1066" name="Google Shape;1066;p169"/>
          <p:cNvSpPr txBox="1">
            <a:spLocks noGrp="1"/>
          </p:cNvSpPr>
          <p:nvPr>
            <p:ph type="title"/>
          </p:nvPr>
        </p:nvSpPr>
        <p:spPr>
          <a:xfrm>
            <a:off x="581192" y="687475"/>
            <a:ext cx="7989900" cy="885600"/>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1067" name="Google Shape;1067;p169"/>
          <p:cNvSpPr txBox="1">
            <a:spLocks noGrp="1"/>
          </p:cNvSpPr>
          <p:nvPr>
            <p:ph type="body" idx="1"/>
          </p:nvPr>
        </p:nvSpPr>
        <p:spPr>
          <a:xfrm>
            <a:off x="179512" y="1772816"/>
            <a:ext cx="8712900" cy="4896600"/>
          </a:xfrm>
          <a:prstGeom prst="rect">
            <a:avLst/>
          </a:prstGeom>
          <a:noFill/>
          <a:ln>
            <a:noFill/>
          </a:ln>
        </p:spPr>
        <p:txBody>
          <a:bodyPr spcFirstLastPara="1" wrap="square" lIns="91425" tIns="45700" rIns="91425" bIns="45700" anchor="t" anchorCtr="0">
            <a:normAutofit fontScale="85000" lnSpcReduction="20000"/>
          </a:bodyPr>
          <a:lstStyle/>
          <a:p>
            <a:pPr marL="0" lvl="0" indent="0" algn="just" rtl="0">
              <a:spcBef>
                <a:spcPts val="1800"/>
              </a:spcBef>
              <a:spcAft>
                <a:spcPts val="0"/>
              </a:spcAft>
              <a:buSzPct val="197142"/>
              <a:buNone/>
            </a:pPr>
            <a:r>
              <a:rPr lang="pt-BR" sz="2800" b="1"/>
              <a:t>§1º</a:t>
            </a:r>
            <a:r>
              <a:rPr lang="pt-BR" sz="2800"/>
              <a:t> </a:t>
            </a:r>
            <a:r>
              <a:rPr lang="pt-BR" sz="2800" i="1"/>
              <a:t>Na impugnação, o executado poderá alegar:</a:t>
            </a:r>
            <a:endParaRPr sz="2800" i="1"/>
          </a:p>
          <a:p>
            <a:pPr marL="0" lvl="0" indent="0" algn="just" rtl="0">
              <a:spcBef>
                <a:spcPts val="1800"/>
              </a:spcBef>
              <a:spcAft>
                <a:spcPts val="0"/>
              </a:spcAft>
              <a:buSzPct val="197142"/>
              <a:buNone/>
            </a:pPr>
            <a:r>
              <a:rPr lang="pt-BR" sz="2800" i="1"/>
              <a:t>I - falta ou nulidade da citação se, na fase de conhecimento, o processo correu à revelia;</a:t>
            </a:r>
            <a:endParaRPr sz="2800" i="1"/>
          </a:p>
          <a:p>
            <a:pPr marL="0" lvl="0" indent="0" algn="just" rtl="0">
              <a:spcBef>
                <a:spcPts val="1800"/>
              </a:spcBef>
              <a:spcAft>
                <a:spcPts val="0"/>
              </a:spcAft>
              <a:buSzPct val="197142"/>
              <a:buNone/>
            </a:pPr>
            <a:r>
              <a:rPr lang="pt-BR" sz="2800" i="1"/>
              <a:t>II - ilegitimidade de parte;</a:t>
            </a:r>
            <a:endParaRPr sz="2800" i="1"/>
          </a:p>
          <a:p>
            <a:pPr marL="0" lvl="0" indent="0" algn="just" rtl="0">
              <a:spcBef>
                <a:spcPts val="1800"/>
              </a:spcBef>
              <a:spcAft>
                <a:spcPts val="0"/>
              </a:spcAft>
              <a:buSzPct val="197142"/>
              <a:buNone/>
            </a:pPr>
            <a:r>
              <a:rPr lang="pt-BR" sz="2800" i="1"/>
              <a:t>III - inexequibilidade do título ou inexigibilidade da obrigação;</a:t>
            </a:r>
            <a:endParaRPr sz="2800" i="1"/>
          </a:p>
          <a:p>
            <a:pPr marL="0" lvl="0" indent="0" algn="just" rtl="0">
              <a:spcBef>
                <a:spcPts val="1800"/>
              </a:spcBef>
              <a:spcAft>
                <a:spcPts val="0"/>
              </a:spcAft>
              <a:buSzPct val="197142"/>
              <a:buNone/>
            </a:pPr>
            <a:r>
              <a:rPr lang="pt-BR" sz="2800" i="1"/>
              <a:t>IV - penhora incorreta ou avaliação errônea;</a:t>
            </a:r>
            <a:endParaRPr sz="2800" i="1"/>
          </a:p>
          <a:p>
            <a:pPr marL="0" lvl="0" indent="0" algn="just" rtl="0">
              <a:spcBef>
                <a:spcPts val="1800"/>
              </a:spcBef>
              <a:spcAft>
                <a:spcPts val="0"/>
              </a:spcAft>
              <a:buSzPct val="197142"/>
              <a:buNone/>
            </a:pPr>
            <a:r>
              <a:rPr lang="pt-BR" sz="2800" i="1"/>
              <a:t>V - excesso de execução ou cumulação indevida de execuções;</a:t>
            </a:r>
            <a:endParaRPr sz="2800" i="1"/>
          </a:p>
          <a:p>
            <a:pPr marL="0" lvl="0" indent="0" algn="just" rtl="0">
              <a:spcBef>
                <a:spcPts val="1800"/>
              </a:spcBef>
              <a:spcAft>
                <a:spcPts val="0"/>
              </a:spcAft>
              <a:buSzPct val="197142"/>
              <a:buNone/>
            </a:pPr>
            <a:r>
              <a:rPr lang="pt-BR" sz="2800" i="1"/>
              <a:t>VI - incompetência absoluta ou relativa do juízo da execução;</a:t>
            </a:r>
            <a:endParaRPr sz="2800" i="1"/>
          </a:p>
          <a:p>
            <a:pPr marL="0" lvl="0" indent="0" algn="just" rtl="0">
              <a:spcBef>
                <a:spcPts val="1800"/>
              </a:spcBef>
              <a:spcAft>
                <a:spcPts val="0"/>
              </a:spcAft>
              <a:buSzPct val="197142"/>
              <a:buNone/>
            </a:pPr>
            <a:r>
              <a:rPr lang="pt-BR" sz="2800" i="1"/>
              <a:t>VII - qualquer causa modificativa ou extintiva da obrigação, como pagamento, novação, compensação, transação ou prescrição, desde que supervenientes à sentença.</a:t>
            </a:r>
            <a:endParaRPr sz="2800" i="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6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6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6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6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6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67">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6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Shape 1071"/>
        <p:cNvGrpSpPr/>
        <p:nvPr/>
      </p:nvGrpSpPr>
      <p:grpSpPr>
        <a:xfrm>
          <a:off x="0" y="0"/>
          <a:ext cx="0" cy="0"/>
          <a:chOff x="0" y="0"/>
          <a:chExt cx="0" cy="0"/>
        </a:xfrm>
      </p:grpSpPr>
      <p:sp>
        <p:nvSpPr>
          <p:cNvPr id="1072" name="Google Shape;1072;p170"/>
          <p:cNvSpPr txBox="1">
            <a:spLocks noGrp="1"/>
          </p:cNvSpPr>
          <p:nvPr>
            <p:ph type="title"/>
          </p:nvPr>
        </p:nvSpPr>
        <p:spPr>
          <a:xfrm>
            <a:off x="581192" y="687475"/>
            <a:ext cx="7989900" cy="885600"/>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1073" name="Google Shape;1073;p170"/>
          <p:cNvSpPr txBox="1">
            <a:spLocks noGrp="1"/>
          </p:cNvSpPr>
          <p:nvPr>
            <p:ph type="body" idx="1"/>
          </p:nvPr>
        </p:nvSpPr>
        <p:spPr>
          <a:xfrm>
            <a:off x="179512" y="1772816"/>
            <a:ext cx="8712900" cy="4896600"/>
          </a:xfrm>
          <a:prstGeom prst="rect">
            <a:avLst/>
          </a:prstGeom>
          <a:noFill/>
          <a:ln>
            <a:noFill/>
          </a:ln>
        </p:spPr>
        <p:txBody>
          <a:bodyPr spcFirstLastPara="1" wrap="square" lIns="91425" tIns="45700" rIns="91425" bIns="45700" anchor="t" anchorCtr="0">
            <a:normAutofit lnSpcReduction="10000"/>
          </a:bodyPr>
          <a:lstStyle/>
          <a:p>
            <a:pPr marL="0" lvl="0" indent="0" algn="just" rtl="0">
              <a:spcBef>
                <a:spcPts val="1800"/>
              </a:spcBef>
              <a:spcAft>
                <a:spcPts val="0"/>
              </a:spcAft>
              <a:buSzPts val="5520"/>
              <a:buNone/>
            </a:pPr>
            <a:r>
              <a:rPr lang="pt-BR" sz="2800" b="1"/>
              <a:t>§4º</a:t>
            </a:r>
            <a:r>
              <a:rPr lang="pt-BR" sz="2800" i="1"/>
              <a:t> Quando o executado alegar que o exequente, em excesso de execução, pleiteia quantia superior à resultante da sentença, cumprir-lhe-á declarar de imediato o valor que entende correto, apresentando demonstrativo discriminado e atualizado de seu cálculo.</a:t>
            </a:r>
            <a:endParaRPr sz="2800" i="1"/>
          </a:p>
          <a:p>
            <a:pPr marL="0" lvl="0" indent="0" algn="just" rtl="0">
              <a:spcBef>
                <a:spcPts val="1800"/>
              </a:spcBef>
              <a:spcAft>
                <a:spcPts val="0"/>
              </a:spcAft>
              <a:buSzPts val="5520"/>
              <a:buNone/>
            </a:pPr>
            <a:r>
              <a:rPr lang="pt-BR" sz="2800" b="1"/>
              <a:t>§5º </a:t>
            </a:r>
            <a:r>
              <a:rPr lang="pt-BR" sz="2800" i="1"/>
              <a:t>Na hipótese do §4º, não apontado o valor correto ou não apresentado o demonstrativo, a impugnação será liminarmente rejeitada, se o excesso de execução for o seu único fundamento, ou, se houver outro, a impugnação será processada, mas o juiz não examinará a alegação de excesso de execução.</a:t>
            </a:r>
            <a:endParaRPr sz="2800" i="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7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7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Shape 1077"/>
        <p:cNvGrpSpPr/>
        <p:nvPr/>
      </p:nvGrpSpPr>
      <p:grpSpPr>
        <a:xfrm>
          <a:off x="0" y="0"/>
          <a:ext cx="0" cy="0"/>
          <a:chOff x="0" y="0"/>
          <a:chExt cx="0" cy="0"/>
        </a:xfrm>
      </p:grpSpPr>
      <p:sp>
        <p:nvSpPr>
          <p:cNvPr id="1078" name="Google Shape;1078;p171"/>
          <p:cNvSpPr txBox="1">
            <a:spLocks noGrp="1"/>
          </p:cNvSpPr>
          <p:nvPr>
            <p:ph type="title"/>
          </p:nvPr>
        </p:nvSpPr>
        <p:spPr>
          <a:xfrm>
            <a:off x="581192" y="687475"/>
            <a:ext cx="7989900" cy="885600"/>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1079" name="Google Shape;1079;p171"/>
          <p:cNvSpPr txBox="1">
            <a:spLocks noGrp="1"/>
          </p:cNvSpPr>
          <p:nvPr>
            <p:ph type="body" idx="1"/>
          </p:nvPr>
        </p:nvSpPr>
        <p:spPr>
          <a:xfrm>
            <a:off x="179512" y="1772816"/>
            <a:ext cx="8712900" cy="4896600"/>
          </a:xfrm>
          <a:prstGeom prst="rect">
            <a:avLst/>
          </a:prstGeom>
          <a:noFill/>
          <a:ln>
            <a:noFill/>
          </a:ln>
        </p:spPr>
        <p:txBody>
          <a:bodyPr spcFirstLastPara="1" wrap="square" lIns="91425" tIns="45700" rIns="91425" bIns="45700" anchor="t" anchorCtr="0">
            <a:normAutofit/>
          </a:bodyPr>
          <a:lstStyle/>
          <a:p>
            <a:pPr marL="0" lvl="0" indent="0" algn="just" rtl="0">
              <a:spcBef>
                <a:spcPts val="1800"/>
              </a:spcBef>
              <a:spcAft>
                <a:spcPts val="0"/>
              </a:spcAft>
              <a:buSzPts val="5520"/>
              <a:buNone/>
            </a:pPr>
            <a:r>
              <a:rPr lang="pt-BR" sz="2800" b="1"/>
              <a:t>§6º </a:t>
            </a:r>
            <a:r>
              <a:rPr lang="pt-BR" sz="2800" i="1"/>
              <a:t>A apresentação de impugnação não impede a prática dos atos executivos, inclusive os de expropriação, podendo o juiz, a requerimento do executado e desde que garantido o juízo com penhora, caução ou depósito suficientes, atribuir-lhe efeito suspensivo, se seus fundamentos forem relevantes e se o prosseguimento da execução for manifestamente suscetível de causar ao executado grave dano de difícil ou incerta reparação.</a:t>
            </a:r>
            <a:endParaRPr sz="2800" i="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7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p28"/>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221" name="Google Shape;221;p28"/>
          <p:cNvSpPr txBox="1">
            <a:spLocks noGrp="1"/>
          </p:cNvSpPr>
          <p:nvPr>
            <p:ph type="body" idx="1"/>
          </p:nvPr>
        </p:nvSpPr>
        <p:spPr>
          <a:xfrm>
            <a:off x="179512" y="1700808"/>
            <a:ext cx="8712968" cy="4968552"/>
          </a:xfrm>
          <a:prstGeom prst="rect">
            <a:avLst/>
          </a:prstGeom>
          <a:noFill/>
          <a:ln>
            <a:noFill/>
          </a:ln>
        </p:spPr>
        <p:txBody>
          <a:bodyPr spcFirstLastPara="1" wrap="square" lIns="91425" tIns="45700" rIns="91425" bIns="45700" anchor="t" anchorCtr="0">
            <a:noAutofit/>
          </a:bodyPr>
          <a:lstStyle/>
          <a:p>
            <a:pPr marL="0" lvl="0" indent="0" algn="just" rtl="0">
              <a:spcBef>
                <a:spcPts val="0"/>
              </a:spcBef>
              <a:spcAft>
                <a:spcPts val="0"/>
              </a:spcAft>
              <a:buSzPts val="2392"/>
              <a:buNone/>
            </a:pPr>
            <a:r>
              <a:rPr lang="pt-BR" sz="2500">
                <a:solidFill>
                  <a:schemeClr val="dk1"/>
                </a:solidFill>
              </a:rPr>
              <a:t>As multas eleitorais são consideradas </a:t>
            </a:r>
            <a:r>
              <a:rPr lang="pt-BR" sz="2500" u="sng">
                <a:solidFill>
                  <a:schemeClr val="dk1"/>
                </a:solidFill>
              </a:rPr>
              <a:t>dívidas ativas não tributárias,</a:t>
            </a:r>
            <a:r>
              <a:rPr lang="pt-BR" sz="2500">
                <a:solidFill>
                  <a:schemeClr val="dk1"/>
                </a:solidFill>
              </a:rPr>
              <a:t> nos termos do art. 367, III e IV, do Código Eleitoral:</a:t>
            </a:r>
            <a:endParaRPr sz="1700"/>
          </a:p>
          <a:p>
            <a:pPr marL="0" lvl="0" indent="0" algn="just" rtl="0">
              <a:spcBef>
                <a:spcPts val="1120"/>
              </a:spcBef>
              <a:spcAft>
                <a:spcPts val="0"/>
              </a:spcAft>
              <a:buSzPts val="2392"/>
              <a:buNone/>
            </a:pPr>
            <a:r>
              <a:rPr lang="pt-BR" sz="2500" i="1">
                <a:solidFill>
                  <a:schemeClr val="dk1"/>
                </a:solidFill>
              </a:rPr>
              <a:t>Art. 367. A imposição e a cobrança de qualquer multa, salvo no caso das condenações criminais, obedecerão às seguintes normas:</a:t>
            </a:r>
            <a:endParaRPr sz="1700"/>
          </a:p>
          <a:p>
            <a:pPr marL="0" lvl="0" indent="0" algn="l" rtl="0">
              <a:spcBef>
                <a:spcPts val="1120"/>
              </a:spcBef>
              <a:spcAft>
                <a:spcPts val="0"/>
              </a:spcAft>
              <a:buSzPts val="2392"/>
              <a:buNone/>
            </a:pPr>
            <a:r>
              <a:rPr lang="pt-BR" sz="2500" i="1">
                <a:solidFill>
                  <a:schemeClr val="dk1"/>
                </a:solidFill>
              </a:rPr>
              <a:t> III - Se o eleitor não satisfizer o pagamento no prazo de 30 (trinta) dias, será considerada dívida líquida e certa, para efeito de cobrança mediante executivo fiscal, a que fôr inscrita em livro próprio no Cartório Eleitoral;</a:t>
            </a:r>
            <a:endParaRPr sz="1700"/>
          </a:p>
          <a:p>
            <a:pPr marL="0" lvl="0" indent="0" algn="l" rtl="0">
              <a:spcBef>
                <a:spcPts val="1120"/>
              </a:spcBef>
              <a:spcAft>
                <a:spcPts val="0"/>
              </a:spcAft>
              <a:buSzPts val="2392"/>
              <a:buNone/>
            </a:pPr>
            <a:r>
              <a:rPr lang="pt-BR" sz="2500" i="1">
                <a:solidFill>
                  <a:schemeClr val="dk1"/>
                </a:solidFill>
              </a:rPr>
              <a:t>IV - A cobrança judicial da dívida será feita por ação executiva na forma prevista para a cobrança da dívida ativa da Fazenda Pública, correndo a ação perante os juízos eleitorais;</a:t>
            </a:r>
            <a:endParaRPr sz="1700"/>
          </a:p>
          <a:p>
            <a:pPr marL="0" lvl="0" indent="0" algn="just" rtl="0">
              <a:spcBef>
                <a:spcPts val="1080"/>
              </a:spcBef>
              <a:spcAft>
                <a:spcPts val="0"/>
              </a:spcAft>
              <a:buSzPts val="2208"/>
              <a:buNone/>
            </a:pPr>
            <a:endParaRPr sz="24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2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Shape 1083"/>
        <p:cNvGrpSpPr/>
        <p:nvPr/>
      </p:nvGrpSpPr>
      <p:grpSpPr>
        <a:xfrm>
          <a:off x="0" y="0"/>
          <a:ext cx="0" cy="0"/>
          <a:chOff x="0" y="0"/>
          <a:chExt cx="0" cy="0"/>
        </a:xfrm>
      </p:grpSpPr>
      <p:sp>
        <p:nvSpPr>
          <p:cNvPr id="1084" name="Google Shape;1084;p172"/>
          <p:cNvSpPr txBox="1">
            <a:spLocks noGrp="1"/>
          </p:cNvSpPr>
          <p:nvPr>
            <p:ph type="title"/>
          </p:nvPr>
        </p:nvSpPr>
        <p:spPr>
          <a:xfrm>
            <a:off x="581192" y="687475"/>
            <a:ext cx="7989900" cy="885600"/>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1085" name="Google Shape;1085;p172"/>
          <p:cNvSpPr txBox="1">
            <a:spLocks noGrp="1"/>
          </p:cNvSpPr>
          <p:nvPr>
            <p:ph type="body" idx="1"/>
          </p:nvPr>
        </p:nvSpPr>
        <p:spPr>
          <a:xfrm>
            <a:off x="179512" y="1772816"/>
            <a:ext cx="8712900" cy="4896600"/>
          </a:xfrm>
          <a:prstGeom prst="rect">
            <a:avLst/>
          </a:prstGeom>
          <a:noFill/>
          <a:ln>
            <a:noFill/>
          </a:ln>
        </p:spPr>
        <p:txBody>
          <a:bodyPr spcFirstLastPara="1" wrap="square" lIns="91425" tIns="45700" rIns="91425" bIns="45700" anchor="t" anchorCtr="0">
            <a:normAutofit/>
          </a:bodyPr>
          <a:lstStyle/>
          <a:p>
            <a:pPr marL="0" lvl="0" indent="0" algn="just" rtl="0">
              <a:spcBef>
                <a:spcPts val="1800"/>
              </a:spcBef>
              <a:spcAft>
                <a:spcPts val="0"/>
              </a:spcAft>
              <a:buSzPts val="5520"/>
              <a:buNone/>
            </a:pPr>
            <a:r>
              <a:rPr lang="pt-BR" sz="2800"/>
              <a:t>ATENÇÃO!</a:t>
            </a:r>
            <a:endParaRPr sz="2800"/>
          </a:p>
          <a:p>
            <a:pPr marL="0" lvl="0" indent="0" algn="just" rtl="0">
              <a:spcBef>
                <a:spcPts val="1800"/>
              </a:spcBef>
              <a:spcAft>
                <a:spcPts val="0"/>
              </a:spcAft>
              <a:buSzPts val="5520"/>
              <a:buNone/>
            </a:pPr>
            <a:r>
              <a:rPr lang="pt-BR" sz="2800" b="1"/>
              <a:t>Art. 833. </a:t>
            </a:r>
            <a:r>
              <a:rPr lang="pt-BR" sz="2800" i="1"/>
              <a:t>São impenhoráveis:</a:t>
            </a:r>
            <a:endParaRPr sz="2800" i="1"/>
          </a:p>
          <a:p>
            <a:pPr marL="0" lvl="0" indent="0" algn="just" rtl="0">
              <a:spcBef>
                <a:spcPts val="1800"/>
              </a:spcBef>
              <a:spcAft>
                <a:spcPts val="0"/>
              </a:spcAft>
              <a:buSzPts val="5520"/>
              <a:buNone/>
            </a:pPr>
            <a:r>
              <a:rPr lang="pt-BR" sz="2800"/>
              <a:t>(...)</a:t>
            </a:r>
            <a:endParaRPr sz="2800"/>
          </a:p>
          <a:p>
            <a:pPr marL="0" lvl="0" indent="0" algn="just" rtl="0">
              <a:spcBef>
                <a:spcPts val="1800"/>
              </a:spcBef>
              <a:spcAft>
                <a:spcPts val="0"/>
              </a:spcAft>
              <a:buSzPts val="5520"/>
              <a:buNone/>
            </a:pPr>
            <a:r>
              <a:rPr lang="pt-BR" sz="2800" b="1"/>
              <a:t>XI -</a:t>
            </a:r>
            <a:r>
              <a:rPr lang="pt-BR" sz="2800"/>
              <a:t> </a:t>
            </a:r>
            <a:r>
              <a:rPr lang="pt-BR" sz="2800" i="1"/>
              <a:t>os recursos públicos do fundo partidário recebidos por partido político, nos termos da lei;</a:t>
            </a:r>
            <a:endParaRPr sz="2800" i="1"/>
          </a:p>
          <a:p>
            <a:pPr marL="0" lvl="0" indent="0" algn="just" rtl="0">
              <a:spcBef>
                <a:spcPts val="1800"/>
              </a:spcBef>
              <a:spcAft>
                <a:spcPts val="0"/>
              </a:spcAft>
              <a:buSzPts val="5520"/>
              <a:buNone/>
            </a:pPr>
            <a:r>
              <a:rPr lang="pt-BR" sz="2800"/>
              <a:t>Por analogia, entendo que os recursos do FEFC também são impenhoráveis.</a:t>
            </a:r>
            <a:endParaRPr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8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8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8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8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8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Shape 1089"/>
        <p:cNvGrpSpPr/>
        <p:nvPr/>
      </p:nvGrpSpPr>
      <p:grpSpPr>
        <a:xfrm>
          <a:off x="0" y="0"/>
          <a:ext cx="0" cy="0"/>
          <a:chOff x="0" y="0"/>
          <a:chExt cx="0" cy="0"/>
        </a:xfrm>
      </p:grpSpPr>
      <p:sp>
        <p:nvSpPr>
          <p:cNvPr id="1090" name="Google Shape;1090;p173"/>
          <p:cNvSpPr txBox="1">
            <a:spLocks noGrp="1"/>
          </p:cNvSpPr>
          <p:nvPr>
            <p:ph type="title"/>
          </p:nvPr>
        </p:nvSpPr>
        <p:spPr>
          <a:xfrm>
            <a:off x="581192" y="687475"/>
            <a:ext cx="7989900" cy="885600"/>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1091" name="Google Shape;1091;p173"/>
          <p:cNvSpPr txBox="1">
            <a:spLocks noGrp="1"/>
          </p:cNvSpPr>
          <p:nvPr>
            <p:ph type="body" idx="1"/>
          </p:nvPr>
        </p:nvSpPr>
        <p:spPr>
          <a:xfrm>
            <a:off x="179512" y="1772816"/>
            <a:ext cx="8712900" cy="4896600"/>
          </a:xfrm>
          <a:prstGeom prst="rect">
            <a:avLst/>
          </a:prstGeom>
          <a:noFill/>
          <a:ln>
            <a:noFill/>
          </a:ln>
        </p:spPr>
        <p:txBody>
          <a:bodyPr spcFirstLastPara="1" wrap="square" lIns="91425" tIns="45700" rIns="91425" bIns="45700" anchor="t" anchorCtr="0">
            <a:normAutofit/>
          </a:bodyPr>
          <a:lstStyle/>
          <a:p>
            <a:pPr marL="0" lvl="0" indent="0" algn="ctr" rtl="0">
              <a:spcBef>
                <a:spcPts val="1800"/>
              </a:spcBef>
              <a:spcAft>
                <a:spcPts val="0"/>
              </a:spcAft>
              <a:buSzPts val="5520"/>
              <a:buNone/>
            </a:pPr>
            <a:r>
              <a:rPr lang="pt-BR" sz="6100" b="1">
                <a:solidFill>
                  <a:srgbClr val="0000FF"/>
                </a:solidFill>
              </a:rPr>
              <a:t>MUITO OBRIGADO!</a:t>
            </a:r>
            <a:endParaRPr sz="6100" b="1">
              <a:solidFill>
                <a:srgbClr val="0000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9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29"/>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227" name="Google Shape;227;p29"/>
          <p:cNvSpPr txBox="1">
            <a:spLocks noGrp="1"/>
          </p:cNvSpPr>
          <p:nvPr>
            <p:ph type="body" idx="1"/>
          </p:nvPr>
        </p:nvSpPr>
        <p:spPr>
          <a:xfrm>
            <a:off x="179512" y="1700808"/>
            <a:ext cx="8712968" cy="4968552"/>
          </a:xfrm>
          <a:prstGeom prst="rect">
            <a:avLst/>
          </a:prstGeom>
          <a:noFill/>
          <a:ln>
            <a:noFill/>
          </a:ln>
        </p:spPr>
        <p:txBody>
          <a:bodyPr spcFirstLastPara="1" wrap="square" lIns="91425" tIns="45700" rIns="91425" bIns="45700" anchor="t" anchorCtr="0">
            <a:noAutofit/>
          </a:bodyPr>
          <a:lstStyle/>
          <a:p>
            <a:pPr marL="0" lvl="0" indent="0" algn="just" rtl="0">
              <a:spcBef>
                <a:spcPts val="0"/>
              </a:spcBef>
              <a:spcAft>
                <a:spcPts val="0"/>
              </a:spcAft>
              <a:buSzPts val="2392"/>
              <a:buNone/>
            </a:pPr>
            <a:r>
              <a:rPr lang="pt-BR" sz="2600" b="1">
                <a:solidFill>
                  <a:srgbClr val="120AB6"/>
                </a:solidFill>
              </a:rPr>
              <a:t>ATENÇÃO  A ESTA PARTICULARIDADE!</a:t>
            </a:r>
            <a:endParaRPr sz="2600" b="1" i="1">
              <a:solidFill>
                <a:srgbClr val="120AB6"/>
              </a:solidFill>
            </a:endParaRPr>
          </a:p>
          <a:p>
            <a:pPr marL="0" lvl="0" indent="0" algn="just" rtl="0">
              <a:spcBef>
                <a:spcPts val="1080"/>
              </a:spcBef>
              <a:spcAft>
                <a:spcPts val="0"/>
              </a:spcAft>
              <a:buSzPts val="2208"/>
              <a:buNone/>
            </a:pPr>
            <a:r>
              <a:rPr lang="pt-BR" sz="2400">
                <a:solidFill>
                  <a:schemeClr val="dk1"/>
                </a:solidFill>
              </a:rPr>
              <a:t>Os valores devidos à União decorrentes de processos de prestação de contas partidárias devem ser cobrados, se não pagos espontaneamente, mediante procedimento de </a:t>
            </a:r>
            <a:r>
              <a:rPr lang="pt-BR" sz="2400" b="1" u="sng">
                <a:solidFill>
                  <a:schemeClr val="dk1"/>
                </a:solidFill>
              </a:rPr>
              <a:t>cumprimento de sentença</a:t>
            </a:r>
            <a:r>
              <a:rPr lang="pt-BR" sz="2400" b="1">
                <a:solidFill>
                  <a:schemeClr val="dk1"/>
                </a:solidFill>
              </a:rPr>
              <a:t> </a:t>
            </a:r>
            <a:r>
              <a:rPr lang="pt-BR" sz="2400">
                <a:solidFill>
                  <a:schemeClr val="dk1"/>
                </a:solidFill>
              </a:rPr>
              <a:t>(Resolução TSE n. 23.604/2019),</a:t>
            </a:r>
            <a:r>
              <a:rPr lang="pt-BR" sz="2400" b="1">
                <a:solidFill>
                  <a:schemeClr val="dk1"/>
                </a:solidFill>
              </a:rPr>
              <a:t> </a:t>
            </a:r>
            <a:r>
              <a:rPr lang="pt-BR" sz="2400">
                <a:solidFill>
                  <a:schemeClr val="dk1"/>
                </a:solidFill>
              </a:rPr>
              <a:t>a cargo da AGU. Isto se dá em decorrência da Lei n. 12.034/2009 que conferiu caráter jurisdicional aos procedimentos de prestação de contas.</a:t>
            </a:r>
            <a:endParaRPr/>
          </a:p>
          <a:p>
            <a:pPr marL="0" lvl="0" indent="0" algn="just" rtl="0">
              <a:spcBef>
                <a:spcPts val="1080"/>
              </a:spcBef>
              <a:spcAft>
                <a:spcPts val="0"/>
              </a:spcAft>
              <a:buSzPts val="2208"/>
              <a:buNone/>
            </a:pPr>
            <a:r>
              <a:rPr lang="pt-BR" sz="2400">
                <a:solidFill>
                  <a:schemeClr val="dk1"/>
                </a:solidFill>
              </a:rPr>
              <a:t>Ou seja, na presente hipótese a cobrança </a:t>
            </a:r>
            <a:r>
              <a:rPr lang="pt-BR" sz="2400" b="1" u="sng">
                <a:solidFill>
                  <a:schemeClr val="dk1"/>
                </a:solidFill>
              </a:rPr>
              <a:t>não</a:t>
            </a:r>
            <a:r>
              <a:rPr lang="pt-BR" sz="2400">
                <a:solidFill>
                  <a:schemeClr val="dk1"/>
                </a:solidFill>
              </a:rPr>
              <a:t> se dará pela via da execução fiscal.</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30"/>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233" name="Google Shape;233;p30"/>
          <p:cNvSpPr txBox="1">
            <a:spLocks noGrp="1"/>
          </p:cNvSpPr>
          <p:nvPr>
            <p:ph type="body" idx="1"/>
          </p:nvPr>
        </p:nvSpPr>
        <p:spPr>
          <a:xfrm>
            <a:off x="251520" y="1700808"/>
            <a:ext cx="8496944" cy="4968552"/>
          </a:xfrm>
          <a:prstGeom prst="rect">
            <a:avLst/>
          </a:prstGeom>
          <a:noFill/>
          <a:ln>
            <a:noFill/>
          </a:ln>
        </p:spPr>
        <p:txBody>
          <a:bodyPr spcFirstLastPara="1" wrap="square" lIns="91425" tIns="45700" rIns="91425" bIns="45700" anchor="t" anchorCtr="0">
            <a:normAutofit lnSpcReduction="10000"/>
          </a:bodyPr>
          <a:lstStyle/>
          <a:p>
            <a:pPr marL="0" lvl="0" indent="0" algn="just" rtl="0">
              <a:spcBef>
                <a:spcPts val="0"/>
              </a:spcBef>
              <a:spcAft>
                <a:spcPts val="0"/>
              </a:spcAft>
              <a:buSzPts val="2576"/>
              <a:buNone/>
            </a:pPr>
            <a:r>
              <a:rPr lang="pt-BR" sz="2800">
                <a:solidFill>
                  <a:schemeClr val="dk1"/>
                </a:solidFill>
              </a:rPr>
              <a:t>Em relação à inscrição da dívida ativa tributária e não tributária </a:t>
            </a:r>
            <a:r>
              <a:rPr lang="pt-BR" sz="2800" b="1" u="sng">
                <a:solidFill>
                  <a:schemeClr val="dk1"/>
                </a:solidFill>
              </a:rPr>
              <a:t>em geral</a:t>
            </a:r>
            <a:r>
              <a:rPr lang="pt-BR" sz="2800" b="1">
                <a:solidFill>
                  <a:schemeClr val="dk1"/>
                </a:solidFill>
              </a:rPr>
              <a:t>,</a:t>
            </a:r>
            <a:r>
              <a:rPr lang="pt-BR" sz="2800">
                <a:solidFill>
                  <a:schemeClr val="dk1"/>
                </a:solidFill>
              </a:rPr>
              <a:t> antes de efetivada a inscrição, a Fazenda Pública promove uma </a:t>
            </a:r>
            <a:r>
              <a:rPr lang="pt-BR" sz="2800" b="1">
                <a:solidFill>
                  <a:schemeClr val="dk1"/>
                </a:solidFill>
              </a:rPr>
              <a:t>ação fiscal,</a:t>
            </a:r>
            <a:r>
              <a:rPr lang="pt-BR" sz="2800">
                <a:solidFill>
                  <a:schemeClr val="dk1"/>
                </a:solidFill>
              </a:rPr>
              <a:t> materializada no Processo Administrativo Fiscal Tributário (PAFT), que é regulado pela Lei n. 9.784/99 (Lei Geral do Processo Administrativo no âmbito da Administração Pública Federal) e pelo Decreto n. 70.235/72, recepcionado pela Constituição Federal de 1988 com força de lei ordinária. Por vezes, a inscrição decorre do reconhecimento do próprio contribuinte em relação ao tributo devido, tal como se dá na declaração do IRPF, dispensando-se, assim, o PAFT.</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p31"/>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239" name="Google Shape;239;p31"/>
          <p:cNvSpPr txBox="1">
            <a:spLocks noGrp="1"/>
          </p:cNvSpPr>
          <p:nvPr>
            <p:ph type="body" idx="1"/>
          </p:nvPr>
        </p:nvSpPr>
        <p:spPr>
          <a:xfrm>
            <a:off x="251520" y="1844824"/>
            <a:ext cx="8319424" cy="4824536"/>
          </a:xfrm>
          <a:prstGeom prst="rect">
            <a:avLst/>
          </a:prstGeom>
          <a:noFill/>
          <a:ln>
            <a:noFill/>
          </a:ln>
        </p:spPr>
        <p:txBody>
          <a:bodyPr spcFirstLastPara="1" wrap="square" lIns="91425" tIns="45700" rIns="91425" bIns="45700" anchor="t" anchorCtr="0">
            <a:normAutofit lnSpcReduction="10000"/>
          </a:bodyPr>
          <a:lstStyle/>
          <a:p>
            <a:pPr marL="0" lvl="0" indent="0" algn="just" rtl="0">
              <a:spcBef>
                <a:spcPts val="0"/>
              </a:spcBef>
              <a:spcAft>
                <a:spcPts val="0"/>
              </a:spcAft>
              <a:buSzPts val="2576"/>
              <a:buNone/>
            </a:pPr>
            <a:r>
              <a:rPr lang="pt-BR" sz="2800">
                <a:solidFill>
                  <a:schemeClr val="dk1"/>
                </a:solidFill>
              </a:rPr>
              <a:t>Entretanto, para a </a:t>
            </a:r>
            <a:r>
              <a:rPr lang="pt-BR" sz="2800" u="sng">
                <a:solidFill>
                  <a:schemeClr val="dk1"/>
                </a:solidFill>
              </a:rPr>
              <a:t>execução fiscal de multa eleitoral</a:t>
            </a:r>
            <a:r>
              <a:rPr lang="pt-BR" sz="2800">
                <a:solidFill>
                  <a:schemeClr val="dk1"/>
                </a:solidFill>
              </a:rPr>
              <a:t>, </a:t>
            </a:r>
            <a:r>
              <a:rPr lang="pt-BR" sz="2800" b="1">
                <a:solidFill>
                  <a:schemeClr val="dk1"/>
                </a:solidFill>
              </a:rPr>
              <a:t>não há</a:t>
            </a:r>
            <a:r>
              <a:rPr lang="pt-BR" sz="2800">
                <a:solidFill>
                  <a:schemeClr val="dk1"/>
                </a:solidFill>
              </a:rPr>
              <a:t> a fase prévia da ação fiscal, a qual se destina ao </a:t>
            </a:r>
            <a:r>
              <a:rPr lang="pt-BR" sz="2800" i="1">
                <a:solidFill>
                  <a:schemeClr val="dk1"/>
                </a:solidFill>
              </a:rPr>
              <a:t>“acertamento da incidência da norma tributária ou da norma não tributária, conforme o caso” </a:t>
            </a:r>
            <a:r>
              <a:rPr lang="pt-BR" sz="2800">
                <a:solidFill>
                  <a:schemeClr val="dk1"/>
                </a:solidFill>
              </a:rPr>
              <a:t>(SILVA, Américo Luís Martins da. A execução da dívida ativa da Fazenda Pública. 2. ed. São Paulo: Revista dos Tribunais, 2009, p. 38).</a:t>
            </a:r>
            <a:endParaRPr/>
          </a:p>
          <a:p>
            <a:pPr marL="0" lvl="0" indent="0" algn="just" rtl="0">
              <a:spcBef>
                <a:spcPts val="1160"/>
              </a:spcBef>
              <a:spcAft>
                <a:spcPts val="0"/>
              </a:spcAft>
              <a:buSzPts val="2576"/>
              <a:buNone/>
            </a:pPr>
            <a:r>
              <a:rPr lang="pt-BR" sz="2800">
                <a:solidFill>
                  <a:schemeClr val="dk1"/>
                </a:solidFill>
              </a:rPr>
              <a:t>Logo, </a:t>
            </a:r>
            <a:r>
              <a:rPr lang="pt-BR" sz="2800" b="1" u="sng">
                <a:solidFill>
                  <a:schemeClr val="dk1"/>
                </a:solidFill>
              </a:rPr>
              <a:t>não há a exigência legal</a:t>
            </a:r>
            <a:r>
              <a:rPr lang="pt-BR" sz="2800">
                <a:solidFill>
                  <a:schemeClr val="dk1"/>
                </a:solidFill>
              </a:rPr>
              <a:t> de que se instaure, necessariamente, um prévio processo administrativo fiscal-tributário antes de efetivada a inscrição na dívida ativa.</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14"/>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l" rtl="0">
              <a:spcBef>
                <a:spcPts val="0"/>
              </a:spcBef>
              <a:spcAft>
                <a:spcPts val="0"/>
              </a:spcAft>
              <a:buNone/>
            </a:pPr>
            <a:r>
              <a:rPr lang="pt-BR"/>
              <a:t>EXECUÇÃO FISCAL DE MULTAS ELEITORAIS</a:t>
            </a:r>
            <a:endParaRPr/>
          </a:p>
        </p:txBody>
      </p:sp>
      <p:sp>
        <p:nvSpPr>
          <p:cNvPr id="115" name="Google Shape;115;p14"/>
          <p:cNvSpPr txBox="1">
            <a:spLocks noGrp="1"/>
          </p:cNvSpPr>
          <p:nvPr>
            <p:ph type="body" idx="1"/>
          </p:nvPr>
        </p:nvSpPr>
        <p:spPr>
          <a:xfrm>
            <a:off x="251520" y="1844823"/>
            <a:ext cx="8784976" cy="4608513"/>
          </a:xfrm>
          <a:prstGeom prst="rect">
            <a:avLst/>
          </a:prstGeom>
          <a:noFill/>
          <a:ln>
            <a:noFill/>
          </a:ln>
        </p:spPr>
        <p:txBody>
          <a:bodyPr spcFirstLastPara="1" wrap="square" lIns="91425" tIns="45700" rIns="91425" bIns="45700" anchor="ctr" anchorCtr="0">
            <a:noAutofit/>
          </a:bodyPr>
          <a:lstStyle/>
          <a:p>
            <a:pPr marL="304800" lvl="0" indent="-304800" algn="just" rtl="0">
              <a:spcBef>
                <a:spcPts val="0"/>
              </a:spcBef>
              <a:spcAft>
                <a:spcPts val="0"/>
              </a:spcAft>
              <a:buSzPts val="2576"/>
              <a:buChar char="◼"/>
            </a:pPr>
            <a:r>
              <a:rPr lang="pt-BR" sz="2800" b="1" u="sng">
                <a:solidFill>
                  <a:srgbClr val="002948"/>
                </a:solidFill>
              </a:rPr>
              <a:t>ARCABOUÇO NORMATIVO</a:t>
            </a:r>
            <a:r>
              <a:rPr lang="pt-BR" sz="2800" b="1">
                <a:solidFill>
                  <a:srgbClr val="002948"/>
                </a:solidFill>
              </a:rPr>
              <a:t>:</a:t>
            </a:r>
            <a:endParaRPr/>
          </a:p>
          <a:p>
            <a:pPr marL="304800" lvl="0" indent="-304800" algn="just" rtl="0">
              <a:spcBef>
                <a:spcPts val="1160"/>
              </a:spcBef>
              <a:spcAft>
                <a:spcPts val="0"/>
              </a:spcAft>
              <a:buSzPts val="2576"/>
              <a:buChar char="◼"/>
            </a:pPr>
            <a:r>
              <a:rPr lang="pt-BR" sz="2800" b="1">
                <a:solidFill>
                  <a:srgbClr val="002948"/>
                </a:solidFill>
              </a:rPr>
              <a:t>Constituição Federal</a:t>
            </a:r>
            <a:endParaRPr/>
          </a:p>
          <a:p>
            <a:pPr marL="304800" lvl="0" indent="-304800" algn="just" rtl="0">
              <a:spcBef>
                <a:spcPts val="1160"/>
              </a:spcBef>
              <a:spcAft>
                <a:spcPts val="0"/>
              </a:spcAft>
              <a:buSzPts val="2576"/>
              <a:buChar char="◼"/>
            </a:pPr>
            <a:r>
              <a:rPr lang="pt-BR" sz="2800" b="1">
                <a:solidFill>
                  <a:srgbClr val="002948"/>
                </a:solidFill>
              </a:rPr>
              <a:t>Código Eleitoral</a:t>
            </a:r>
            <a:endParaRPr/>
          </a:p>
          <a:p>
            <a:pPr marL="304800" lvl="0" indent="-304800" algn="just" rtl="0">
              <a:spcBef>
                <a:spcPts val="1160"/>
              </a:spcBef>
              <a:spcAft>
                <a:spcPts val="0"/>
              </a:spcAft>
              <a:buSzPts val="2576"/>
              <a:buChar char="◼"/>
            </a:pPr>
            <a:r>
              <a:rPr lang="pt-BR" sz="2800" b="1">
                <a:solidFill>
                  <a:srgbClr val="002948"/>
                </a:solidFill>
              </a:rPr>
              <a:t>Lei n. 6.830/80</a:t>
            </a:r>
            <a:endParaRPr/>
          </a:p>
          <a:p>
            <a:pPr marL="304800" lvl="0" indent="-304800" algn="just" rtl="0">
              <a:spcBef>
                <a:spcPts val="1160"/>
              </a:spcBef>
              <a:spcAft>
                <a:spcPts val="0"/>
              </a:spcAft>
              <a:buSzPts val="2576"/>
              <a:buChar char="◼"/>
            </a:pPr>
            <a:r>
              <a:rPr lang="pt-BR" sz="2800" b="1">
                <a:solidFill>
                  <a:srgbClr val="002948"/>
                </a:solidFill>
              </a:rPr>
              <a:t>Código de Processo Civil - CPC</a:t>
            </a:r>
            <a:endParaRPr/>
          </a:p>
          <a:p>
            <a:pPr marL="304800" lvl="0" indent="-304800" algn="just" rtl="0">
              <a:spcBef>
                <a:spcPts val="1160"/>
              </a:spcBef>
              <a:spcAft>
                <a:spcPts val="0"/>
              </a:spcAft>
              <a:buSzPts val="2576"/>
              <a:buChar char="◼"/>
            </a:pPr>
            <a:r>
              <a:rPr lang="pt-BR" sz="2800" b="1">
                <a:solidFill>
                  <a:srgbClr val="002948"/>
                </a:solidFill>
              </a:rPr>
              <a:t>Resolução TSE n. 21.975/2004 e demais atos normativos aplicáveis.</a:t>
            </a:r>
            <a:endParaRPr/>
          </a:p>
          <a:p>
            <a:pPr marL="304800" lvl="0" indent="-141224" algn="ctr" rtl="0">
              <a:spcBef>
                <a:spcPts val="1160"/>
              </a:spcBef>
              <a:spcAft>
                <a:spcPts val="0"/>
              </a:spcAft>
              <a:buSzPts val="2576"/>
              <a:buNone/>
            </a:pPr>
            <a:endParaRPr sz="2800" b="1">
              <a:solidFill>
                <a:srgbClr val="002948"/>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32"/>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245" name="Google Shape;245;p32"/>
          <p:cNvSpPr txBox="1">
            <a:spLocks noGrp="1"/>
          </p:cNvSpPr>
          <p:nvPr>
            <p:ph type="body" idx="1"/>
          </p:nvPr>
        </p:nvSpPr>
        <p:spPr>
          <a:xfrm>
            <a:off x="323528" y="1772816"/>
            <a:ext cx="8424936"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a:solidFill>
                  <a:schemeClr val="dk1"/>
                </a:solidFill>
              </a:rPr>
              <a:t>No caso de execução fiscal de multas eleitorais, há a necessidade de uma decisão judicial da Justiça Eleitoral na qual se aplique a multa. A cobrança, entretanto, está condicionada ao trânsito em julgado dessa decisão.</a:t>
            </a:r>
            <a:endParaRPr/>
          </a:p>
          <a:p>
            <a:pPr marL="0" lvl="0" indent="0" algn="just" rtl="0">
              <a:spcBef>
                <a:spcPts val="1160"/>
              </a:spcBef>
              <a:spcAft>
                <a:spcPts val="0"/>
              </a:spcAft>
              <a:buSzPts val="2576"/>
              <a:buNone/>
            </a:pPr>
            <a:endParaRPr sz="2800">
              <a:solidFill>
                <a:schemeClr val="dk1"/>
              </a:solidFill>
            </a:endParaRPr>
          </a:p>
          <a:p>
            <a:pPr marL="0" lvl="0" indent="0" algn="just" rtl="0">
              <a:spcBef>
                <a:spcPts val="1160"/>
              </a:spcBef>
              <a:spcAft>
                <a:spcPts val="0"/>
              </a:spcAft>
              <a:buSzPts val="2576"/>
              <a:buNone/>
            </a:pPr>
            <a:r>
              <a:rPr lang="pt-BR" sz="2800" b="1">
                <a:solidFill>
                  <a:schemeClr val="dk1"/>
                </a:solidFill>
              </a:rPr>
              <a:t>Res. TSE n. 21.975/2004, art. 3º.</a:t>
            </a:r>
            <a:r>
              <a:rPr lang="pt-BR" sz="2800">
                <a:solidFill>
                  <a:schemeClr val="dk1"/>
                </a:solidFill>
              </a:rPr>
              <a:t> </a:t>
            </a:r>
            <a:r>
              <a:rPr lang="pt-BR" sz="2800" i="1">
                <a:solidFill>
                  <a:schemeClr val="dk1"/>
                </a:solidFill>
              </a:rPr>
              <a:t>As multas não satisfeitas no prazo de trinta dias do </a:t>
            </a:r>
            <a:r>
              <a:rPr lang="pt-BR" sz="2800" i="1" u="sng">
                <a:solidFill>
                  <a:schemeClr val="dk1"/>
                </a:solidFill>
              </a:rPr>
              <a:t>trânsito em julgado da decisão,</a:t>
            </a:r>
            <a:r>
              <a:rPr lang="pt-BR" sz="2800" i="1">
                <a:solidFill>
                  <a:schemeClr val="dk1"/>
                </a:solidFill>
              </a:rPr>
              <a:t> desde que dela seja intimada a parte devedora, serão consideradas dívida líquida e certa, para efeito de cobrança, mediante executivo fiscal.</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Google Shape;250;p33"/>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251" name="Google Shape;251;p33"/>
          <p:cNvSpPr txBox="1">
            <a:spLocks noGrp="1"/>
          </p:cNvSpPr>
          <p:nvPr>
            <p:ph type="body" idx="1"/>
          </p:nvPr>
        </p:nvSpPr>
        <p:spPr>
          <a:xfrm>
            <a:off x="179500" y="1751675"/>
            <a:ext cx="8640900" cy="4917900"/>
          </a:xfrm>
          <a:prstGeom prst="rect">
            <a:avLst/>
          </a:prstGeom>
          <a:noFill/>
          <a:ln>
            <a:noFill/>
          </a:ln>
        </p:spPr>
        <p:txBody>
          <a:bodyPr spcFirstLastPara="1" wrap="square" lIns="91425" tIns="45700" rIns="91425" bIns="45700" anchor="t" anchorCtr="0">
            <a:normAutofit fontScale="92500" lnSpcReduction="10000"/>
          </a:bodyPr>
          <a:lstStyle/>
          <a:p>
            <a:pPr marL="0" lvl="0" indent="0" algn="just" rtl="0">
              <a:spcBef>
                <a:spcPts val="0"/>
              </a:spcBef>
              <a:spcAft>
                <a:spcPts val="0"/>
              </a:spcAft>
              <a:buSzPct val="92000"/>
              <a:buNone/>
            </a:pPr>
            <a:r>
              <a:rPr lang="pt-BR" sz="2800">
                <a:solidFill>
                  <a:schemeClr val="dk1"/>
                </a:solidFill>
              </a:rPr>
              <a:t>Transitada em julgado a decisão que aplicou a multa, deverá o devedor ser intimado a pagá-la no prazo de 30 (trinta) dias, via Guia de Recolhimento da União (GRU), preferencialmente no Banco do Brasil, e apresentar o comprovante ao cartório eleitoral.</a:t>
            </a:r>
            <a:endParaRPr/>
          </a:p>
          <a:p>
            <a:pPr marL="0" lvl="0" indent="0" algn="just" rtl="0">
              <a:spcBef>
                <a:spcPts val="1160"/>
              </a:spcBef>
              <a:spcAft>
                <a:spcPts val="0"/>
              </a:spcAft>
              <a:buSzPct val="92000"/>
              <a:buNone/>
            </a:pPr>
            <a:r>
              <a:rPr lang="pt-BR" sz="2800" b="1">
                <a:solidFill>
                  <a:schemeClr val="dk1"/>
                </a:solidFill>
              </a:rPr>
              <a:t>Portaria TSE n. 288/2005, art. 2º, §1º.</a:t>
            </a:r>
            <a:r>
              <a:rPr lang="pt-BR" sz="2800">
                <a:solidFill>
                  <a:schemeClr val="dk1"/>
                </a:solidFill>
              </a:rPr>
              <a:t> </a:t>
            </a:r>
            <a:r>
              <a:rPr lang="pt-BR" sz="2800" i="1">
                <a:solidFill>
                  <a:schemeClr val="dk1"/>
                </a:solidFill>
              </a:rPr>
              <a:t>A 2ª via da GRU, após o pagamento, deverá ser entregue pelo infrator ao órgão da Justiça Eleitoral responsável pelo arbitramento da multa, como comprovante de quitação da dívida.</a:t>
            </a:r>
            <a:endParaRPr/>
          </a:p>
          <a:p>
            <a:pPr marL="0" lvl="0" indent="0" algn="just" rtl="0">
              <a:spcBef>
                <a:spcPts val="1000"/>
              </a:spcBef>
              <a:spcAft>
                <a:spcPts val="0"/>
              </a:spcAft>
              <a:buSzPct val="91999"/>
              <a:buNone/>
            </a:pPr>
            <a:r>
              <a:rPr lang="pt-BR" sz="2000">
                <a:solidFill>
                  <a:schemeClr val="dk1"/>
                </a:solidFill>
              </a:rPr>
              <a:t>*A 2ª via é aquela destinada à Justiça Eleitoral (art. 2º, II, da Portaria TSE 288/2005)</a:t>
            </a:r>
            <a:endParaRPr/>
          </a:p>
          <a:p>
            <a:pPr marL="0" lvl="0" indent="0" algn="just" rtl="0">
              <a:spcBef>
                <a:spcPts val="1160"/>
              </a:spcBef>
              <a:spcAft>
                <a:spcPts val="0"/>
              </a:spcAft>
              <a:buSzPct val="92000"/>
              <a:buNone/>
            </a:pPr>
            <a:endParaRPr sz="2800">
              <a:solidFill>
                <a:schemeClr val="dk1"/>
              </a:solidFill>
            </a:endParaRPr>
          </a:p>
          <a:p>
            <a:pPr marL="0" lvl="0" indent="0" algn="just" rtl="0">
              <a:spcBef>
                <a:spcPts val="1160"/>
              </a:spcBef>
              <a:spcAft>
                <a:spcPts val="0"/>
              </a:spcAft>
              <a:buSzPct val="92000"/>
              <a:buNone/>
            </a:pP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5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5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Google Shape;256;p34"/>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257" name="Google Shape;257;p34"/>
          <p:cNvSpPr txBox="1">
            <a:spLocks noGrp="1"/>
          </p:cNvSpPr>
          <p:nvPr>
            <p:ph type="body" idx="1"/>
          </p:nvPr>
        </p:nvSpPr>
        <p:spPr>
          <a:xfrm>
            <a:off x="179512" y="1772816"/>
            <a:ext cx="8640960"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a:solidFill>
                  <a:schemeClr val="dk1"/>
                </a:solidFill>
              </a:rPr>
              <a:t>“É admissível, por aplicação analógica do art. 11 do Código Eleitoral, o pagamento, perante qualquer juízo eleitoral, dos débitos decorrentes de sanções pecuniárias de natureza administrativa impostas com base no Código Eleitoral e na Lei nº 9.504/97, ao qual deve preceder consulta ao juízo de origem sobre o quantum a ser exigido do devedor.” (Res. TSE n. 21.823/2004).</a:t>
            </a:r>
            <a:endParaRPr/>
          </a:p>
          <a:p>
            <a:pPr marL="0" lvl="0" indent="0" algn="just" rtl="0">
              <a:spcBef>
                <a:spcPts val="1160"/>
              </a:spcBef>
              <a:spcAft>
                <a:spcPts val="0"/>
              </a:spcAft>
              <a:buSzPts val="2576"/>
              <a:buNone/>
            </a:pPr>
            <a:endParaRPr sz="2800">
              <a:solidFill>
                <a:schemeClr val="dk1"/>
              </a:solidFill>
            </a:endParaRPr>
          </a:p>
          <a:p>
            <a:pPr marL="0" lvl="0" indent="0" algn="just" rtl="0">
              <a:spcBef>
                <a:spcPts val="1160"/>
              </a:spcBef>
              <a:spcAft>
                <a:spcPts val="0"/>
              </a:spcAft>
              <a:buSzPts val="2576"/>
              <a:buNone/>
            </a:pP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Google Shape;262;p35"/>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263" name="Google Shape;263;p35"/>
          <p:cNvSpPr txBox="1">
            <a:spLocks noGrp="1"/>
          </p:cNvSpPr>
          <p:nvPr>
            <p:ph type="body" idx="1"/>
          </p:nvPr>
        </p:nvSpPr>
        <p:spPr>
          <a:xfrm>
            <a:off x="359532" y="1700808"/>
            <a:ext cx="8424936"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b="1">
                <a:solidFill>
                  <a:schemeClr val="dk1"/>
                </a:solidFill>
              </a:rPr>
              <a:t>Portanto, não há a possibilidade de </a:t>
            </a:r>
            <a:r>
              <a:rPr lang="pt-BR" sz="2800" b="1" u="sng">
                <a:solidFill>
                  <a:schemeClr val="dk1"/>
                </a:solidFill>
              </a:rPr>
              <a:t>execução provisória</a:t>
            </a:r>
            <a:r>
              <a:rPr lang="pt-BR" sz="2800" b="1">
                <a:solidFill>
                  <a:schemeClr val="dk1"/>
                </a:solidFill>
              </a:rPr>
              <a:t> de multa eleitoral.</a:t>
            </a:r>
            <a:endParaRPr/>
          </a:p>
          <a:p>
            <a:pPr marL="0" lvl="0" indent="0" algn="just" rtl="0">
              <a:spcBef>
                <a:spcPts val="1160"/>
              </a:spcBef>
              <a:spcAft>
                <a:spcPts val="0"/>
              </a:spcAft>
              <a:buSzPts val="2576"/>
              <a:buNone/>
            </a:pPr>
            <a:r>
              <a:rPr lang="pt-BR" sz="2800">
                <a:solidFill>
                  <a:schemeClr val="dk1"/>
                </a:solidFill>
              </a:rPr>
              <a:t>No escólio do prof. José Jairo Gomes, </a:t>
            </a:r>
            <a:r>
              <a:rPr lang="pt-BR" sz="2800" i="1">
                <a:solidFill>
                  <a:schemeClr val="dk1"/>
                </a:solidFill>
              </a:rPr>
              <a:t>“o inadimplemento no prazo assinalado implica a inscrição da dívida em livro próprio, acautelado nas secretarias eleitorais, sendo, ainda, considerada líquida e certa para fins de cobrança mediante processo executivo fiscal.” </a:t>
            </a:r>
            <a:r>
              <a:rPr lang="pt-BR" sz="2800">
                <a:solidFill>
                  <a:schemeClr val="dk1"/>
                </a:solidFill>
              </a:rPr>
              <a:t>(GOMES, José Jairo. Direito Eleitoral. 16ª ed. São Paulo: Atlas, 2020. p. 1.023).</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67"/>
        <p:cNvGrpSpPr/>
        <p:nvPr/>
      </p:nvGrpSpPr>
      <p:grpSpPr>
        <a:xfrm>
          <a:off x="0" y="0"/>
          <a:ext cx="0" cy="0"/>
          <a:chOff x="0" y="0"/>
          <a:chExt cx="0" cy="0"/>
        </a:xfrm>
      </p:grpSpPr>
      <p:sp>
        <p:nvSpPr>
          <p:cNvPr id="268" name="Google Shape;268;p36"/>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269" name="Google Shape;269;p36"/>
          <p:cNvSpPr txBox="1">
            <a:spLocks noGrp="1"/>
          </p:cNvSpPr>
          <p:nvPr>
            <p:ph type="body" idx="1"/>
          </p:nvPr>
        </p:nvSpPr>
        <p:spPr>
          <a:xfrm>
            <a:off x="179512" y="1916832"/>
            <a:ext cx="8568952" cy="4752528"/>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a:solidFill>
                  <a:schemeClr val="dk1"/>
                </a:solidFill>
              </a:rPr>
              <a:t>Ou seja, a cobrança das multas eleitorais ocorre inicialmente na Justiça Eleitoral sem a instauração de um contencioso/execução fiscal. </a:t>
            </a:r>
            <a:endParaRPr/>
          </a:p>
          <a:p>
            <a:pPr marL="0" lvl="0" indent="0" algn="just" rtl="0">
              <a:spcBef>
                <a:spcPts val="1160"/>
              </a:spcBef>
              <a:spcAft>
                <a:spcPts val="0"/>
              </a:spcAft>
              <a:buSzPts val="2576"/>
              <a:buNone/>
            </a:pPr>
            <a:r>
              <a:rPr lang="pt-BR" sz="2800">
                <a:solidFill>
                  <a:schemeClr val="dk1"/>
                </a:solidFill>
              </a:rPr>
              <a:t>O Código Eleitoral e a Resolução TSE n. 21.975/2004 estabelecem um procedimento para o recolhimento voluntário da multa aplicada e este será realizado pelo órgão da Justiça Eleitoral responsável pela aplicação da penalidade (Tribunal Superior Eleitoral, Tribunal Regional Eleitoral ou Juiz Eleitoral).</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Google Shape;274;p37"/>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275" name="Google Shape;275;p37"/>
          <p:cNvSpPr txBox="1">
            <a:spLocks noGrp="1"/>
          </p:cNvSpPr>
          <p:nvPr>
            <p:ph type="body" idx="1"/>
          </p:nvPr>
        </p:nvSpPr>
        <p:spPr>
          <a:xfrm>
            <a:off x="179512" y="1916832"/>
            <a:ext cx="8568952" cy="4752528"/>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a:solidFill>
                  <a:schemeClr val="dk1"/>
                </a:solidFill>
              </a:rPr>
              <a:t>Somente se não paga a multa no prazo de 30 (trinta) dias, a Procuradoria da Fazenda Nacional (PFN) será cientificada para a inscrição em dívida ativa.</a:t>
            </a:r>
            <a:endParaRPr/>
          </a:p>
          <a:p>
            <a:pPr marL="0" lvl="0" indent="0" algn="just" rtl="0">
              <a:spcBef>
                <a:spcPts val="1160"/>
              </a:spcBef>
              <a:spcAft>
                <a:spcPts val="0"/>
              </a:spcAft>
              <a:buSzPts val="2576"/>
              <a:buNone/>
            </a:pPr>
            <a:r>
              <a:rPr lang="pt-BR" sz="2800">
                <a:solidFill>
                  <a:schemeClr val="dk1"/>
                </a:solidFill>
              </a:rPr>
              <a:t>Ademais, o inadimplemento da multa eleitoral implica na ausência de quitação eleitoral, na forma do art. 11, §§7º e 8º, da Lei n. 9.504/97.</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7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Google Shape;280;p38"/>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281" name="Google Shape;281;p38"/>
          <p:cNvSpPr txBox="1">
            <a:spLocks noGrp="1"/>
          </p:cNvSpPr>
          <p:nvPr>
            <p:ph type="body" idx="1"/>
          </p:nvPr>
        </p:nvSpPr>
        <p:spPr>
          <a:xfrm>
            <a:off x="581192" y="1916832"/>
            <a:ext cx="7989752" cy="4752528"/>
          </a:xfrm>
          <a:prstGeom prst="rect">
            <a:avLst/>
          </a:prstGeom>
          <a:noFill/>
          <a:ln>
            <a:noFill/>
          </a:ln>
        </p:spPr>
        <p:txBody>
          <a:bodyPr spcFirstLastPara="1" wrap="square" lIns="91425" tIns="45700" rIns="91425" bIns="45700" anchor="t" anchorCtr="0">
            <a:normAutofit lnSpcReduction="10000"/>
          </a:bodyPr>
          <a:lstStyle/>
          <a:p>
            <a:pPr marL="0" lvl="0" indent="0" algn="just" rtl="0">
              <a:spcBef>
                <a:spcPts val="0"/>
              </a:spcBef>
              <a:spcAft>
                <a:spcPts val="0"/>
              </a:spcAft>
              <a:buSzPts val="2576"/>
              <a:buNone/>
            </a:pPr>
            <a:r>
              <a:rPr lang="pt-BR" sz="2800" b="1">
                <a:solidFill>
                  <a:schemeClr val="dk1"/>
                </a:solidFill>
              </a:rPr>
              <a:t>Res. TSE n. 21.975/2004, art. 3º:</a:t>
            </a:r>
            <a:endParaRPr/>
          </a:p>
          <a:p>
            <a:pPr marL="0" lvl="0" indent="0" algn="just" rtl="0">
              <a:spcBef>
                <a:spcPts val="1160"/>
              </a:spcBef>
              <a:spcAft>
                <a:spcPts val="0"/>
              </a:spcAft>
              <a:buSzPts val="2576"/>
              <a:buNone/>
            </a:pPr>
            <a:r>
              <a:rPr lang="pt-BR" sz="2800" b="1">
                <a:solidFill>
                  <a:schemeClr val="dk1"/>
                </a:solidFill>
              </a:rPr>
              <a:t>§1º </a:t>
            </a:r>
            <a:r>
              <a:rPr lang="pt-BR" sz="2800" i="1">
                <a:solidFill>
                  <a:schemeClr val="dk1"/>
                </a:solidFill>
              </a:rPr>
              <a:t>Caberá aos juízes eleitorais enviar os respectivos autos ao Tribunal Eleitoral competente, em cinco dias, após o decurso do prazo estabelecido no caput.</a:t>
            </a:r>
            <a:endParaRPr/>
          </a:p>
          <a:p>
            <a:pPr marL="0" lvl="0" indent="0" algn="just" rtl="0">
              <a:spcBef>
                <a:spcPts val="1160"/>
              </a:spcBef>
              <a:spcAft>
                <a:spcPts val="0"/>
              </a:spcAft>
              <a:buSzPts val="2576"/>
              <a:buNone/>
            </a:pPr>
            <a:r>
              <a:rPr lang="pt-BR" sz="2800" b="1">
                <a:solidFill>
                  <a:schemeClr val="dk1"/>
                </a:solidFill>
              </a:rPr>
              <a:t>§2º </a:t>
            </a:r>
            <a:r>
              <a:rPr lang="pt-BR" sz="2800" i="1">
                <a:solidFill>
                  <a:schemeClr val="dk1"/>
                </a:solidFill>
              </a:rPr>
              <a:t>Para fins de inscrição de multas eleitorais na dívida ativa da União, os tribunais eleitorais reportar-se-ão diretamente às procuradorias da Fazenda Nacional, nos estados ou no Distrito Federal, em relação às multas impostas nos processos de sua competência originária, bem como quanto aos autos recebidos dos juízes eleitorais.</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8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8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Google Shape;286;p39"/>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287" name="Google Shape;287;p39"/>
          <p:cNvSpPr txBox="1">
            <a:spLocks noGrp="1"/>
          </p:cNvSpPr>
          <p:nvPr>
            <p:ph type="body" idx="1"/>
          </p:nvPr>
        </p:nvSpPr>
        <p:spPr>
          <a:xfrm>
            <a:off x="179512" y="1772816"/>
            <a:ext cx="8784976" cy="4752528"/>
          </a:xfrm>
          <a:prstGeom prst="rect">
            <a:avLst/>
          </a:prstGeom>
          <a:noFill/>
          <a:ln>
            <a:noFill/>
          </a:ln>
        </p:spPr>
        <p:txBody>
          <a:bodyPr spcFirstLastPara="1" wrap="square" lIns="91425" tIns="45700" rIns="91425" bIns="45700" anchor="t" anchorCtr="0">
            <a:noAutofit/>
          </a:bodyPr>
          <a:lstStyle/>
          <a:p>
            <a:pPr marL="0" lvl="0" indent="0" algn="just" rtl="0">
              <a:spcBef>
                <a:spcPts val="0"/>
              </a:spcBef>
              <a:spcAft>
                <a:spcPts val="0"/>
              </a:spcAft>
              <a:buSzPts val="2576"/>
              <a:buNone/>
            </a:pPr>
            <a:r>
              <a:rPr lang="pt-BR" sz="2800" b="1">
                <a:solidFill>
                  <a:schemeClr val="dk1"/>
                </a:solidFill>
              </a:rPr>
              <a:t>Res. TSE n. 21.975/2004, art. 3º:</a:t>
            </a:r>
            <a:endParaRPr/>
          </a:p>
          <a:p>
            <a:pPr marL="0" lvl="0" indent="0" algn="just" rtl="0">
              <a:spcBef>
                <a:spcPts val="1160"/>
              </a:spcBef>
              <a:spcAft>
                <a:spcPts val="0"/>
              </a:spcAft>
              <a:buSzPts val="2576"/>
              <a:buNone/>
            </a:pPr>
            <a:r>
              <a:rPr lang="pt-BR" sz="2800" b="1">
                <a:solidFill>
                  <a:schemeClr val="dk1"/>
                </a:solidFill>
              </a:rPr>
              <a:t>§3º </a:t>
            </a:r>
            <a:r>
              <a:rPr lang="pt-BR" sz="2800" i="1">
                <a:solidFill>
                  <a:schemeClr val="dk1"/>
                </a:solidFill>
              </a:rPr>
              <a:t>A inscrição de débitos decorrentes de multas eleitorais na dívida ativa da União, prevista no §2º deste artigo, deverá ser comunicada ao Tribunal Superior Eleitoral, por intermédio da Diretoria-Geral, com vistas ao acompanhamento e controle de ingresso de receitas pela Secretaria de Orçamento e Finanças (SOF), responsável pelo planejamento, coordenação e supervisão das atividades de administração orçamentária e financeira da Justiça Eleitoral.</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8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Google Shape;292;p40"/>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293" name="Google Shape;293;p40"/>
          <p:cNvSpPr txBox="1">
            <a:spLocks noGrp="1"/>
          </p:cNvSpPr>
          <p:nvPr>
            <p:ph type="body" idx="1"/>
          </p:nvPr>
        </p:nvSpPr>
        <p:spPr>
          <a:xfrm>
            <a:off x="179512" y="1916832"/>
            <a:ext cx="8391432" cy="4752528"/>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a:solidFill>
                  <a:schemeClr val="dk1"/>
                </a:solidFill>
              </a:rPr>
              <a:t>A necessidade de se informar a inscrição dos débitos ao TSE se dá em razão da destinação dos valores arrecadados com as multas eleitorais.</a:t>
            </a:r>
            <a:endParaRPr/>
          </a:p>
          <a:p>
            <a:pPr marL="0" lvl="0" indent="0" algn="just" rtl="0">
              <a:spcBef>
                <a:spcPts val="1160"/>
              </a:spcBef>
              <a:spcAft>
                <a:spcPts val="0"/>
              </a:spcAft>
              <a:buSzPts val="2576"/>
              <a:buNone/>
            </a:pPr>
            <a:r>
              <a:rPr lang="pt-BR" sz="2800">
                <a:solidFill>
                  <a:schemeClr val="dk1"/>
                </a:solidFill>
              </a:rPr>
              <a:t>Apesar dos valores serem recolhidos à conta única do Tesouro Nacional, via GRU, eles se destinam ao Fundo Especial de Assistência Financeira aos Partidos Políticos (Fundo Partidário), nos termos do art. 38, I, da Lei n. 9.096/95, e serão distribuídos na forma do art. 41-A dessa mesma lei.</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41"/>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299" name="Google Shape;299;p41"/>
          <p:cNvSpPr txBox="1">
            <a:spLocks noGrp="1"/>
          </p:cNvSpPr>
          <p:nvPr>
            <p:ph type="body" idx="1"/>
          </p:nvPr>
        </p:nvSpPr>
        <p:spPr>
          <a:xfrm>
            <a:off x="251520" y="1916832"/>
            <a:ext cx="8319424" cy="4752528"/>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a:solidFill>
                  <a:schemeClr val="dk1"/>
                </a:solidFill>
              </a:rPr>
              <a:t>Superada essa fase procedimental da Justiça Eleitoral sem a satisfação da multa aplicada, estará caracterizado o inadimplemento, deflagrando-se a segunda etapa consubstanciada em inscrição na dívida ativa da União para cobrança por execução fiscal.</a:t>
            </a:r>
            <a:endParaRPr/>
          </a:p>
          <a:p>
            <a:pPr marL="0" lvl="0" indent="0" algn="just" rtl="0">
              <a:spcBef>
                <a:spcPts val="1160"/>
              </a:spcBef>
              <a:spcAft>
                <a:spcPts val="0"/>
              </a:spcAft>
              <a:buSzPts val="2576"/>
              <a:buNone/>
            </a:pPr>
            <a:r>
              <a:rPr lang="pt-BR" sz="2800">
                <a:solidFill>
                  <a:schemeClr val="dk1"/>
                </a:solidFill>
              </a:rPr>
              <a:t>Os Tribunais Regionais Eleitorais reportar-se-ão à PFN tanto em relação às multas impostas nos processos de sua competência originária, quanto àquelas aplicadas pelos juízes eleitorais.</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p15"/>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121" name="Google Shape;121;p15"/>
          <p:cNvSpPr txBox="1">
            <a:spLocks noGrp="1"/>
          </p:cNvSpPr>
          <p:nvPr>
            <p:ph type="body" idx="1"/>
          </p:nvPr>
        </p:nvSpPr>
        <p:spPr>
          <a:xfrm>
            <a:off x="581192" y="2228003"/>
            <a:ext cx="7989752" cy="3630795"/>
          </a:xfrm>
          <a:prstGeom prst="rect">
            <a:avLst/>
          </a:prstGeom>
          <a:noFill/>
          <a:ln>
            <a:noFill/>
          </a:ln>
        </p:spPr>
        <p:txBody>
          <a:bodyPr spcFirstLastPara="1" wrap="square" lIns="91425" tIns="45700" rIns="91425" bIns="45700" anchor="t" anchorCtr="0">
            <a:noAutofit/>
          </a:bodyPr>
          <a:lstStyle/>
          <a:p>
            <a:pPr marL="304800" lvl="0" indent="-199644" algn="l" rtl="0">
              <a:spcBef>
                <a:spcPts val="0"/>
              </a:spcBef>
              <a:spcAft>
                <a:spcPts val="0"/>
              </a:spcAft>
              <a:buSzPts val="1656"/>
              <a:buNone/>
            </a:pPr>
            <a:endParaRPr/>
          </a:p>
          <a:p>
            <a:pPr marL="304800" lvl="0" indent="-199644" algn="l" rtl="0">
              <a:spcBef>
                <a:spcPts val="960"/>
              </a:spcBef>
              <a:spcAft>
                <a:spcPts val="0"/>
              </a:spcAft>
              <a:buSzPts val="1656"/>
              <a:buNone/>
            </a:pPr>
            <a:endParaRPr/>
          </a:p>
          <a:p>
            <a:pPr marL="304800" lvl="0" indent="-199644" algn="l" rtl="0">
              <a:spcBef>
                <a:spcPts val="960"/>
              </a:spcBef>
              <a:spcAft>
                <a:spcPts val="0"/>
              </a:spcAft>
              <a:buSzPts val="1656"/>
              <a:buNone/>
            </a:pPr>
            <a:endParaRPr/>
          </a:p>
        </p:txBody>
      </p:sp>
      <p:grpSp>
        <p:nvGrpSpPr>
          <p:cNvPr id="122" name="Google Shape;122;p15"/>
          <p:cNvGrpSpPr/>
          <p:nvPr/>
        </p:nvGrpSpPr>
        <p:grpSpPr>
          <a:xfrm>
            <a:off x="582180" y="2347538"/>
            <a:ext cx="8093287" cy="4046643"/>
            <a:chOff x="988" y="119536"/>
            <a:chExt cx="8093287" cy="4046643"/>
          </a:xfrm>
        </p:grpSpPr>
        <p:sp>
          <p:nvSpPr>
            <p:cNvPr id="123" name="Google Shape;123;p15"/>
            <p:cNvSpPr/>
            <p:nvPr/>
          </p:nvSpPr>
          <p:spPr>
            <a:xfrm>
              <a:off x="988" y="119536"/>
              <a:ext cx="3597016" cy="1798508"/>
            </a:xfrm>
            <a:prstGeom prst="roundRect">
              <a:avLst>
                <a:gd name="adj" fmla="val 10000"/>
              </a:avLst>
            </a:prstGeom>
            <a:solidFill>
              <a:srgbClr val="DFCE04"/>
            </a:solidFill>
            <a:ln w="2222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5"/>
            <p:cNvSpPr txBox="1"/>
            <p:nvPr/>
          </p:nvSpPr>
          <p:spPr>
            <a:xfrm>
              <a:off x="53665" y="172213"/>
              <a:ext cx="3491662" cy="1693154"/>
            </a:xfrm>
            <a:prstGeom prst="rect">
              <a:avLst/>
            </a:prstGeom>
            <a:noFill/>
            <a:ln>
              <a:noFill/>
            </a:ln>
          </p:spPr>
          <p:txBody>
            <a:bodyPr spcFirstLastPara="1" wrap="square" lIns="91425" tIns="60950" rIns="91425" bIns="60950" anchor="ctr" anchorCtr="0">
              <a:noAutofit/>
            </a:bodyPr>
            <a:lstStyle/>
            <a:p>
              <a:pPr marL="0" marR="0" lvl="0" indent="0" algn="ctr" rtl="0">
                <a:lnSpc>
                  <a:spcPct val="90000"/>
                </a:lnSpc>
                <a:spcBef>
                  <a:spcPts val="0"/>
                </a:spcBef>
                <a:spcAft>
                  <a:spcPts val="0"/>
                </a:spcAft>
                <a:buClr>
                  <a:schemeClr val="lt1"/>
                </a:buClr>
                <a:buSzPts val="4800"/>
                <a:buFont typeface="Arial"/>
                <a:buNone/>
              </a:pPr>
              <a:r>
                <a:rPr lang="pt-BR" sz="4200" b="0" i="0" u="none" strike="noStrike" cap="none">
                  <a:solidFill>
                    <a:schemeClr val="lt1"/>
                  </a:solidFill>
                  <a:latin typeface="Arial"/>
                  <a:ea typeface="Arial"/>
                  <a:cs typeface="Arial"/>
                  <a:sym typeface="Arial"/>
                </a:rPr>
                <a:t>TUTELA COGNITIVA</a:t>
              </a:r>
              <a:endParaRPr sz="800"/>
            </a:p>
          </p:txBody>
        </p:sp>
        <p:sp>
          <p:nvSpPr>
            <p:cNvPr id="125" name="Google Shape;125;p15"/>
            <p:cNvSpPr/>
            <p:nvPr/>
          </p:nvSpPr>
          <p:spPr>
            <a:xfrm>
              <a:off x="360689" y="1918044"/>
              <a:ext cx="359701" cy="1348881"/>
            </a:xfrm>
            <a:custGeom>
              <a:avLst/>
              <a:gdLst/>
              <a:ahLst/>
              <a:cxnLst/>
              <a:rect l="l" t="t" r="r" b="b"/>
              <a:pathLst>
                <a:path w="120000" h="120000" extrusionOk="0">
                  <a:moveTo>
                    <a:pt x="0" y="0"/>
                  </a:moveTo>
                  <a:lnTo>
                    <a:pt x="0" y="120000"/>
                  </a:lnTo>
                  <a:lnTo>
                    <a:pt x="120000" y="120000"/>
                  </a:lnTo>
                </a:path>
              </a:pathLst>
            </a:custGeom>
            <a:noFill/>
            <a:ln w="22225" cap="rnd" cmpd="sng">
              <a:solidFill>
                <a:srgbClr val="004072"/>
              </a:solidFill>
              <a:prstDash val="solid"/>
              <a:round/>
              <a:headEnd type="none" w="sm" len="sm"/>
              <a:tailEnd type="none" w="sm" len="sm"/>
            </a:ln>
          </p:spPr>
        </p:sp>
        <p:sp>
          <p:nvSpPr>
            <p:cNvPr id="126" name="Google Shape;126;p15"/>
            <p:cNvSpPr/>
            <p:nvPr/>
          </p:nvSpPr>
          <p:spPr>
            <a:xfrm>
              <a:off x="720391" y="2367671"/>
              <a:ext cx="2877613" cy="1798508"/>
            </a:xfrm>
            <a:prstGeom prst="roundRect">
              <a:avLst>
                <a:gd name="adj" fmla="val 10000"/>
              </a:avLst>
            </a:prstGeom>
            <a:solidFill>
              <a:schemeClr val="lt1">
                <a:alpha val="89803"/>
              </a:schemeClr>
            </a:solidFill>
            <a:ln w="2222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5"/>
            <p:cNvSpPr txBox="1"/>
            <p:nvPr/>
          </p:nvSpPr>
          <p:spPr>
            <a:xfrm>
              <a:off x="773068" y="2420348"/>
              <a:ext cx="2772259" cy="1693154"/>
            </a:xfrm>
            <a:prstGeom prst="rect">
              <a:avLst/>
            </a:prstGeom>
            <a:noFill/>
            <a:ln>
              <a:noFill/>
            </a:ln>
          </p:spPr>
          <p:txBody>
            <a:bodyPr spcFirstLastPara="1" wrap="square" lIns="53325" tIns="35550" rIns="53325" bIns="35550" anchor="ctr" anchorCtr="0">
              <a:noAutofit/>
            </a:bodyPr>
            <a:lstStyle/>
            <a:p>
              <a:pPr marL="0" marR="0" lvl="0" indent="0" algn="ctr" rtl="0">
                <a:lnSpc>
                  <a:spcPct val="90000"/>
                </a:lnSpc>
                <a:spcBef>
                  <a:spcPts val="0"/>
                </a:spcBef>
                <a:spcAft>
                  <a:spcPts val="0"/>
                </a:spcAft>
                <a:buClr>
                  <a:schemeClr val="dk1"/>
                </a:buClr>
                <a:buSzPts val="2800"/>
                <a:buFont typeface="Arial"/>
                <a:buNone/>
              </a:pPr>
              <a:r>
                <a:rPr lang="pt-BR" sz="2600" b="0" i="0" u="none" strike="noStrike" cap="none">
                  <a:solidFill>
                    <a:schemeClr val="dk1"/>
                  </a:solidFill>
                  <a:latin typeface="Arial"/>
                  <a:ea typeface="Arial"/>
                  <a:cs typeface="Arial"/>
                  <a:sym typeface="Arial"/>
                </a:rPr>
                <a:t>INCERTEZA DO DIREITO</a:t>
              </a:r>
              <a:endParaRPr sz="1200"/>
            </a:p>
          </p:txBody>
        </p:sp>
        <p:sp>
          <p:nvSpPr>
            <p:cNvPr id="128" name="Google Shape;128;p15"/>
            <p:cNvSpPr/>
            <p:nvPr/>
          </p:nvSpPr>
          <p:spPr>
            <a:xfrm>
              <a:off x="4497259" y="119536"/>
              <a:ext cx="3597016" cy="1798508"/>
            </a:xfrm>
            <a:prstGeom prst="roundRect">
              <a:avLst>
                <a:gd name="adj" fmla="val 10000"/>
              </a:avLst>
            </a:prstGeom>
            <a:solidFill>
              <a:schemeClr val="accent1"/>
            </a:solidFill>
            <a:ln w="2222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5"/>
            <p:cNvSpPr txBox="1"/>
            <p:nvPr/>
          </p:nvSpPr>
          <p:spPr>
            <a:xfrm>
              <a:off x="4549936" y="172213"/>
              <a:ext cx="3491662" cy="1693154"/>
            </a:xfrm>
            <a:prstGeom prst="rect">
              <a:avLst/>
            </a:prstGeom>
            <a:noFill/>
            <a:ln>
              <a:noFill/>
            </a:ln>
          </p:spPr>
          <p:txBody>
            <a:bodyPr spcFirstLastPara="1" wrap="square" lIns="91425" tIns="60950" rIns="91425" bIns="60950" anchor="ctr" anchorCtr="0">
              <a:noAutofit/>
            </a:bodyPr>
            <a:lstStyle/>
            <a:p>
              <a:pPr marL="0" marR="0" lvl="0" indent="0" algn="ctr" rtl="0">
                <a:lnSpc>
                  <a:spcPct val="90000"/>
                </a:lnSpc>
                <a:spcBef>
                  <a:spcPts val="0"/>
                </a:spcBef>
                <a:spcAft>
                  <a:spcPts val="0"/>
                </a:spcAft>
                <a:buClr>
                  <a:schemeClr val="lt1"/>
                </a:buClr>
                <a:buSzPts val="4800"/>
                <a:buFont typeface="Arial"/>
                <a:buNone/>
              </a:pPr>
              <a:r>
                <a:rPr lang="pt-BR" sz="4100" b="0" i="0" u="none" strike="noStrike" cap="none">
                  <a:solidFill>
                    <a:schemeClr val="lt1"/>
                  </a:solidFill>
                  <a:latin typeface="Arial"/>
                  <a:ea typeface="Arial"/>
                  <a:cs typeface="Arial"/>
                  <a:sym typeface="Arial"/>
                </a:rPr>
                <a:t>TUTELA EXECUTIVA</a:t>
              </a:r>
              <a:endParaRPr sz="700"/>
            </a:p>
          </p:txBody>
        </p:sp>
        <p:sp>
          <p:nvSpPr>
            <p:cNvPr id="130" name="Google Shape;130;p15"/>
            <p:cNvSpPr/>
            <p:nvPr/>
          </p:nvSpPr>
          <p:spPr>
            <a:xfrm>
              <a:off x="4856960" y="1918044"/>
              <a:ext cx="359701" cy="1348881"/>
            </a:xfrm>
            <a:custGeom>
              <a:avLst/>
              <a:gdLst/>
              <a:ahLst/>
              <a:cxnLst/>
              <a:rect l="l" t="t" r="r" b="b"/>
              <a:pathLst>
                <a:path w="120000" h="120000" extrusionOk="0">
                  <a:moveTo>
                    <a:pt x="0" y="0"/>
                  </a:moveTo>
                  <a:lnTo>
                    <a:pt x="0" y="120000"/>
                  </a:lnTo>
                  <a:lnTo>
                    <a:pt x="120000" y="120000"/>
                  </a:lnTo>
                </a:path>
              </a:pathLst>
            </a:custGeom>
            <a:noFill/>
            <a:ln w="22225" cap="rnd" cmpd="sng">
              <a:solidFill>
                <a:srgbClr val="004072"/>
              </a:solidFill>
              <a:prstDash val="solid"/>
              <a:round/>
              <a:headEnd type="none" w="sm" len="sm"/>
              <a:tailEnd type="none" w="sm" len="sm"/>
            </a:ln>
          </p:spPr>
        </p:sp>
        <p:sp>
          <p:nvSpPr>
            <p:cNvPr id="131" name="Google Shape;131;p15"/>
            <p:cNvSpPr/>
            <p:nvPr/>
          </p:nvSpPr>
          <p:spPr>
            <a:xfrm>
              <a:off x="5216662" y="2367671"/>
              <a:ext cx="2877613" cy="1798508"/>
            </a:xfrm>
            <a:prstGeom prst="roundRect">
              <a:avLst>
                <a:gd name="adj" fmla="val 10000"/>
              </a:avLst>
            </a:prstGeom>
            <a:solidFill>
              <a:schemeClr val="lt1">
                <a:alpha val="89803"/>
              </a:schemeClr>
            </a:solidFill>
            <a:ln w="2222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5"/>
            <p:cNvSpPr txBox="1"/>
            <p:nvPr/>
          </p:nvSpPr>
          <p:spPr>
            <a:xfrm>
              <a:off x="5269339" y="2420348"/>
              <a:ext cx="2772259" cy="1693154"/>
            </a:xfrm>
            <a:prstGeom prst="rect">
              <a:avLst/>
            </a:prstGeom>
            <a:noFill/>
            <a:ln>
              <a:noFill/>
            </a:ln>
          </p:spPr>
          <p:txBody>
            <a:bodyPr spcFirstLastPara="1" wrap="square" lIns="53325" tIns="35550" rIns="53325" bIns="35550" anchor="ctr" anchorCtr="0">
              <a:noAutofit/>
            </a:bodyPr>
            <a:lstStyle/>
            <a:p>
              <a:pPr marL="0" marR="0" lvl="0" indent="0" algn="ctr" rtl="0">
                <a:lnSpc>
                  <a:spcPct val="90000"/>
                </a:lnSpc>
                <a:spcBef>
                  <a:spcPts val="0"/>
                </a:spcBef>
                <a:spcAft>
                  <a:spcPts val="0"/>
                </a:spcAft>
                <a:buClr>
                  <a:schemeClr val="dk1"/>
                </a:buClr>
                <a:buSzPts val="2800"/>
                <a:buFont typeface="Arial"/>
                <a:buNone/>
              </a:pPr>
              <a:r>
                <a:rPr lang="pt-BR" sz="2400" b="0" i="0" u="none" strike="noStrike" cap="none">
                  <a:solidFill>
                    <a:schemeClr val="dk1"/>
                  </a:solidFill>
                  <a:latin typeface="Arial"/>
                  <a:ea typeface="Arial"/>
                  <a:cs typeface="Arial"/>
                  <a:sym typeface="Arial"/>
                </a:rPr>
                <a:t>CRISE DE ADIMPLEMENTO OBRIGACIONAL</a:t>
              </a:r>
              <a:endParaRPr sz="1000"/>
            </a:p>
          </p:txBody>
        </p:sp>
      </p:grpSp>
    </p:spTree>
  </p:cSld>
  <p:clrMapOvr>
    <a:masterClrMapping/>
  </p:clrMapOvr>
  <p:transition spd="slow">
    <p:push/>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p42"/>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305" name="Google Shape;305;p42"/>
          <p:cNvSpPr txBox="1">
            <a:spLocks noGrp="1"/>
          </p:cNvSpPr>
          <p:nvPr>
            <p:ph type="body" idx="1"/>
          </p:nvPr>
        </p:nvSpPr>
        <p:spPr>
          <a:xfrm>
            <a:off x="251520" y="1916832"/>
            <a:ext cx="8319424" cy="4752528"/>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a:solidFill>
                  <a:schemeClr val="dk1"/>
                </a:solidFill>
              </a:rPr>
              <a:t>É possível, antes da comunicação à PFN, o parcelamento do débito na própria Justiça Eleitoral.</a:t>
            </a:r>
            <a:endParaRPr/>
          </a:p>
          <a:p>
            <a:pPr marL="0" lvl="0" indent="0" algn="just" rtl="0">
              <a:spcBef>
                <a:spcPts val="1160"/>
              </a:spcBef>
              <a:spcAft>
                <a:spcPts val="0"/>
              </a:spcAft>
              <a:buSzPts val="2576"/>
              <a:buNone/>
            </a:pPr>
            <a:r>
              <a:rPr lang="pt-BR" sz="2800" b="1">
                <a:solidFill>
                  <a:schemeClr val="dk1"/>
                </a:solidFill>
              </a:rPr>
              <a:t>Lei n. 9.504/97, art. 11, §8º, III. </a:t>
            </a:r>
            <a:r>
              <a:rPr lang="pt-BR" sz="2800" i="1">
                <a:solidFill>
                  <a:schemeClr val="dk1"/>
                </a:solidFill>
              </a:rPr>
              <a:t>O parcelamento das multas eleitorais é direito dos cidadãos e das pessoas jurídicas e pode ser feito em até sessenta meses, salvo quando o valor da parcela ultrapassar 5% (cinco por cento) da renda mensal, no caso de cidadão, ou 2% (dois por cento) do faturamento, no caso de pessoa jurídica, hipótese em que poderá estender-se por prazo superior, de modo que as parcelas não ultrapassem os referidos limites; </a:t>
            </a:r>
            <a:endParaRPr/>
          </a:p>
          <a:p>
            <a:pPr marL="0" lvl="0" indent="0" algn="just" rtl="0">
              <a:spcBef>
                <a:spcPts val="1160"/>
              </a:spcBef>
              <a:spcAft>
                <a:spcPts val="0"/>
              </a:spcAft>
              <a:buSzPts val="2576"/>
              <a:buNone/>
            </a:pP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09"/>
        <p:cNvGrpSpPr/>
        <p:nvPr/>
      </p:nvGrpSpPr>
      <p:grpSpPr>
        <a:xfrm>
          <a:off x="0" y="0"/>
          <a:ext cx="0" cy="0"/>
          <a:chOff x="0" y="0"/>
          <a:chExt cx="0" cy="0"/>
        </a:xfrm>
      </p:grpSpPr>
      <p:sp>
        <p:nvSpPr>
          <p:cNvPr id="310" name="Google Shape;310;p43"/>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311" name="Google Shape;311;p43"/>
          <p:cNvSpPr txBox="1">
            <a:spLocks noGrp="1"/>
          </p:cNvSpPr>
          <p:nvPr>
            <p:ph type="body" idx="1"/>
          </p:nvPr>
        </p:nvSpPr>
        <p:spPr>
          <a:xfrm>
            <a:off x="251520" y="1916832"/>
            <a:ext cx="8319424" cy="4752528"/>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b="1">
                <a:solidFill>
                  <a:schemeClr val="dk1"/>
                </a:solidFill>
              </a:rPr>
              <a:t>Lei n. 9.504/97, art. 11, §11.</a:t>
            </a:r>
            <a:r>
              <a:rPr lang="pt-BR" sz="2800">
                <a:solidFill>
                  <a:schemeClr val="dk1"/>
                </a:solidFill>
              </a:rPr>
              <a:t> </a:t>
            </a:r>
            <a:r>
              <a:rPr lang="pt-BR" sz="2800" i="1">
                <a:solidFill>
                  <a:schemeClr val="dk1"/>
                </a:solidFill>
              </a:rPr>
              <a:t>A Justiça Eleitoral observará, no parcelamento a que se refere o §8</a:t>
            </a:r>
            <a:r>
              <a:rPr lang="pt-BR" sz="2800" i="1" u="sng" baseline="30000">
                <a:solidFill>
                  <a:schemeClr val="dk1"/>
                </a:solidFill>
              </a:rPr>
              <a:t>o</a:t>
            </a:r>
            <a:r>
              <a:rPr lang="pt-BR" sz="2800" i="1">
                <a:solidFill>
                  <a:schemeClr val="dk1"/>
                </a:solidFill>
              </a:rPr>
              <a:t> deste artigo, </a:t>
            </a:r>
            <a:r>
              <a:rPr lang="pt-BR" sz="2800" i="1" u="sng">
                <a:solidFill>
                  <a:schemeClr val="dk1"/>
                </a:solidFill>
              </a:rPr>
              <a:t>as regras de parcelamento previstas na legislação tributária federal</a:t>
            </a:r>
            <a:r>
              <a:rPr lang="pt-BR" sz="2800" i="1">
                <a:solidFill>
                  <a:schemeClr val="dk1"/>
                </a:solidFill>
              </a:rPr>
              <a:t>.</a:t>
            </a:r>
            <a:endParaRPr/>
          </a:p>
          <a:p>
            <a:pPr marL="0" lvl="0" indent="0" algn="just" rtl="0">
              <a:spcBef>
                <a:spcPts val="1160"/>
              </a:spcBef>
              <a:spcAft>
                <a:spcPts val="0"/>
              </a:spcAft>
              <a:buSzPts val="2576"/>
              <a:buNone/>
            </a:pPr>
            <a:r>
              <a:rPr lang="pt-BR" sz="2800" b="1">
                <a:solidFill>
                  <a:schemeClr val="dk1"/>
                </a:solidFill>
              </a:rPr>
              <a:t>Código Tributário Nacional (CTN):</a:t>
            </a:r>
            <a:endParaRPr/>
          </a:p>
          <a:p>
            <a:pPr marL="0" lvl="0" indent="0" algn="just" rtl="0">
              <a:spcBef>
                <a:spcPts val="1160"/>
              </a:spcBef>
              <a:spcAft>
                <a:spcPts val="0"/>
              </a:spcAft>
              <a:buSzPts val="2576"/>
              <a:buNone/>
            </a:pPr>
            <a:r>
              <a:rPr lang="pt-BR" sz="2800" i="1">
                <a:solidFill>
                  <a:schemeClr val="dk1"/>
                </a:solidFill>
              </a:rPr>
              <a:t>Art. 151. Suspendem a exigibilidade do crédito tributário:</a:t>
            </a:r>
            <a:endParaRPr/>
          </a:p>
          <a:p>
            <a:pPr marL="0" lvl="0" indent="0" algn="just" rtl="0">
              <a:spcBef>
                <a:spcPts val="1160"/>
              </a:spcBef>
              <a:spcAft>
                <a:spcPts val="0"/>
              </a:spcAft>
              <a:buSzPts val="2576"/>
              <a:buNone/>
            </a:pPr>
            <a:r>
              <a:rPr lang="pt-BR" sz="2800" i="1">
                <a:solidFill>
                  <a:schemeClr val="dk1"/>
                </a:solidFill>
              </a:rPr>
              <a:t>VI – o parcelamento.</a:t>
            </a:r>
            <a:endParaRPr/>
          </a:p>
          <a:p>
            <a:pPr marL="0" lvl="0" indent="0" algn="just" rtl="0">
              <a:spcBef>
                <a:spcPts val="1160"/>
              </a:spcBef>
              <a:spcAft>
                <a:spcPts val="0"/>
              </a:spcAft>
              <a:buSzPts val="2576"/>
              <a:buNone/>
            </a:pPr>
            <a:endParaRPr sz="2800">
              <a:solidFill>
                <a:schemeClr val="dk1"/>
              </a:solidFill>
            </a:endParaRPr>
          </a:p>
          <a:p>
            <a:pPr marL="0" lvl="0" indent="0" algn="just" rtl="0">
              <a:spcBef>
                <a:spcPts val="1160"/>
              </a:spcBef>
              <a:spcAft>
                <a:spcPts val="0"/>
              </a:spcAft>
              <a:buSzPts val="2576"/>
              <a:buNone/>
            </a:pP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1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1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1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1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sp>
        <p:nvSpPr>
          <p:cNvPr id="316" name="Google Shape;316;p44"/>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317" name="Google Shape;317;p44"/>
          <p:cNvSpPr txBox="1">
            <a:spLocks noGrp="1"/>
          </p:cNvSpPr>
          <p:nvPr>
            <p:ph type="body" idx="1"/>
          </p:nvPr>
        </p:nvSpPr>
        <p:spPr>
          <a:xfrm>
            <a:off x="107504" y="1772816"/>
            <a:ext cx="8784976"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a:solidFill>
                  <a:schemeClr val="dk1"/>
                </a:solidFill>
              </a:rPr>
              <a:t>Portanto, o parcelamento da multa eleitoral na Justiça Eleitoral implicará:</a:t>
            </a:r>
            <a:endParaRPr/>
          </a:p>
          <a:p>
            <a:pPr marL="457200" lvl="0" indent="-457200" algn="just" rtl="0">
              <a:spcBef>
                <a:spcPts val="1160"/>
              </a:spcBef>
              <a:spcAft>
                <a:spcPts val="0"/>
              </a:spcAft>
              <a:buSzPts val="2576"/>
              <a:buAutoNum type="arabicPeriod"/>
            </a:pPr>
            <a:r>
              <a:rPr lang="pt-BR" sz="2800">
                <a:solidFill>
                  <a:schemeClr val="dk1"/>
                </a:solidFill>
              </a:rPr>
              <a:t>Quitação eleitoral (Lei n. 9.504/97, art. 11, §8º, I);</a:t>
            </a:r>
            <a:endParaRPr/>
          </a:p>
          <a:p>
            <a:pPr marL="457200" lvl="0" indent="-457200" algn="just" rtl="0">
              <a:spcBef>
                <a:spcPts val="1160"/>
              </a:spcBef>
              <a:spcAft>
                <a:spcPts val="0"/>
              </a:spcAft>
              <a:buSzPts val="2576"/>
              <a:buAutoNum type="arabicPeriod"/>
            </a:pPr>
            <a:r>
              <a:rPr lang="pt-BR" sz="2800">
                <a:solidFill>
                  <a:schemeClr val="dk1"/>
                </a:solidFill>
              </a:rPr>
              <a:t>Suspensão da comunicação à PFN para fins de inscrição na dívida ativa.</a:t>
            </a:r>
            <a:endParaRPr/>
          </a:p>
          <a:p>
            <a:pPr marL="0" lvl="0" indent="0" algn="just" rtl="0">
              <a:spcBef>
                <a:spcPts val="1160"/>
              </a:spcBef>
              <a:spcAft>
                <a:spcPts val="0"/>
              </a:spcAft>
              <a:buSzPts val="2576"/>
              <a:buNone/>
            </a:pPr>
            <a:endParaRPr sz="2800" b="1">
              <a:solidFill>
                <a:schemeClr val="dk1"/>
              </a:solidFill>
            </a:endParaRPr>
          </a:p>
          <a:p>
            <a:pPr marL="0" lvl="0" indent="0" algn="just" rtl="0">
              <a:spcBef>
                <a:spcPts val="1160"/>
              </a:spcBef>
              <a:spcAft>
                <a:spcPts val="0"/>
              </a:spcAft>
              <a:buSzPts val="2576"/>
              <a:buNone/>
            </a:pPr>
            <a:r>
              <a:rPr lang="pt-BR" sz="2800" b="1">
                <a:solidFill>
                  <a:schemeClr val="dk1"/>
                </a:solidFill>
              </a:rPr>
              <a:t>Durante o parcelamento não corre a prescrição.</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1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1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1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Google Shape;322;p45"/>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323" name="Google Shape;323;p45"/>
          <p:cNvSpPr txBox="1">
            <a:spLocks noGrp="1"/>
          </p:cNvSpPr>
          <p:nvPr>
            <p:ph type="body" idx="1"/>
          </p:nvPr>
        </p:nvSpPr>
        <p:spPr>
          <a:xfrm>
            <a:off x="107504" y="1772816"/>
            <a:ext cx="8784976"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b="1">
                <a:solidFill>
                  <a:schemeClr val="dk1"/>
                </a:solidFill>
              </a:rPr>
              <a:t>Lei n. 10.522/2002:</a:t>
            </a:r>
            <a:endParaRPr/>
          </a:p>
          <a:p>
            <a:pPr marL="0" lvl="0" indent="0" algn="just" rtl="0">
              <a:spcBef>
                <a:spcPts val="1160"/>
              </a:spcBef>
              <a:spcAft>
                <a:spcPts val="0"/>
              </a:spcAft>
              <a:buSzPts val="2576"/>
              <a:buNone/>
            </a:pPr>
            <a:r>
              <a:rPr lang="pt-BR" sz="2800" i="1">
                <a:solidFill>
                  <a:schemeClr val="dk1"/>
                </a:solidFill>
              </a:rPr>
              <a:t>Art. 10. Os débitos de qualquer natureza para com a Fazenda Nacional poderão ser parcelados em até sessenta parcelas mensais, a exclusivo critério da autoridade fazendária, na forma e condições previstas nesta Lei.</a:t>
            </a:r>
            <a:endParaRPr/>
          </a:p>
          <a:p>
            <a:pPr marL="0" lvl="0" indent="0" algn="just" rtl="0">
              <a:spcBef>
                <a:spcPts val="1160"/>
              </a:spcBef>
              <a:spcAft>
                <a:spcPts val="0"/>
              </a:spcAft>
              <a:buSzPts val="2576"/>
              <a:buNone/>
            </a:pPr>
            <a:r>
              <a:rPr lang="pt-BR" sz="2800">
                <a:solidFill>
                  <a:schemeClr val="dk1"/>
                </a:solidFill>
              </a:rPr>
              <a:t>A jurisprudência do TSE vem se posicionando da seguinte forma sobre o parcelamento:</a:t>
            </a:r>
            <a:r>
              <a:rPr lang="pt-BR" i="1"/>
              <a:t>  </a:t>
            </a:r>
            <a:endParaRPr/>
          </a:p>
          <a:p>
            <a:pPr marL="0" lvl="0" indent="0" algn="just" rtl="0">
              <a:spcBef>
                <a:spcPts val="1160"/>
              </a:spcBef>
              <a:spcAft>
                <a:spcPts val="0"/>
              </a:spcAft>
              <a:buSzPts val="2576"/>
              <a:buNone/>
            </a:pPr>
            <a:endParaRPr sz="2800" i="1">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2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27"/>
        <p:cNvGrpSpPr/>
        <p:nvPr/>
      </p:nvGrpSpPr>
      <p:grpSpPr>
        <a:xfrm>
          <a:off x="0" y="0"/>
          <a:ext cx="0" cy="0"/>
          <a:chOff x="0" y="0"/>
          <a:chExt cx="0" cy="0"/>
        </a:xfrm>
      </p:grpSpPr>
      <p:sp>
        <p:nvSpPr>
          <p:cNvPr id="328" name="Google Shape;328;p46"/>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329" name="Google Shape;329;p46"/>
          <p:cNvSpPr txBox="1">
            <a:spLocks noGrp="1"/>
          </p:cNvSpPr>
          <p:nvPr>
            <p:ph type="body" idx="1"/>
          </p:nvPr>
        </p:nvSpPr>
        <p:spPr>
          <a:xfrm>
            <a:off x="107504" y="1700808"/>
            <a:ext cx="8784976" cy="4968552"/>
          </a:xfrm>
          <a:prstGeom prst="rect">
            <a:avLst/>
          </a:prstGeom>
          <a:noFill/>
          <a:ln>
            <a:noFill/>
          </a:ln>
        </p:spPr>
        <p:txBody>
          <a:bodyPr spcFirstLastPara="1" wrap="square" lIns="91425" tIns="45700" rIns="91425" bIns="45700" anchor="t" anchorCtr="0">
            <a:noAutofit/>
          </a:bodyPr>
          <a:lstStyle/>
          <a:p>
            <a:pPr marL="0" lvl="0" indent="0" algn="just" rtl="0">
              <a:spcBef>
                <a:spcPts val="0"/>
              </a:spcBef>
              <a:spcAft>
                <a:spcPts val="0"/>
              </a:spcAft>
              <a:buSzPts val="2208"/>
              <a:buNone/>
            </a:pPr>
            <a:r>
              <a:rPr lang="pt-BR" sz="2400" b="1" i="1">
                <a:solidFill>
                  <a:schemeClr val="dk1"/>
                </a:solidFill>
              </a:rPr>
              <a:t>Agravo Regimental em Agravo de Instrumento nº 93989 - ARARAQUARA – SP, Relatora Min. Luciana Lóssio, DJE de 06/04/2016. </a:t>
            </a:r>
            <a:r>
              <a:rPr lang="pt-BR" sz="2400" i="1">
                <a:solidFill>
                  <a:schemeClr val="dk1"/>
                </a:solidFill>
              </a:rPr>
              <a:t>Ementa: ELEIÇÕES 2012. AGRAVO REGIMENTAL. AGRAVO. PARCELAMENTO. MULTA ELEITORAL. SESSENTA VEZES. INDEFERIMENTO. PARCELAMENTO MENOR. CORREÇÃO MONETÁRIA. POSSIBILIDADE. DESPROVIMENTO. 1. Nos termos do art. 10 da Lei nº 10.522/2002, "</a:t>
            </a:r>
            <a:r>
              <a:rPr lang="pt-BR" sz="2400" i="1" u="sng">
                <a:solidFill>
                  <a:schemeClr val="dk1"/>
                </a:solidFill>
              </a:rPr>
              <a:t>os débitos de qualquer natureza para com a Fazenda Nacional poderão ser divididos em até sessenta parcelas mensais, a exclusivo critério da autoridade fazendária, na forma e condições previstas nesta Lei</a:t>
            </a:r>
            <a:r>
              <a:rPr lang="pt-BR" sz="2400" i="1">
                <a:solidFill>
                  <a:schemeClr val="dk1"/>
                </a:solidFill>
              </a:rPr>
              <a:t>". Assim, "estabelecido que a divisão se dá, 'a exclusivo critério da autoridade fazendária', não há obrigatoriedade de o parcelamento ser concedido no prazo máximo previsto". (AgR-REspe nº 82-09/SP, Rel. Min. Henrique Neves, DJe de 15.9.2014)</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Google Shape;334;p47"/>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335" name="Google Shape;335;p47"/>
          <p:cNvSpPr txBox="1">
            <a:spLocks noGrp="1"/>
          </p:cNvSpPr>
          <p:nvPr>
            <p:ph type="body" idx="1"/>
          </p:nvPr>
        </p:nvSpPr>
        <p:spPr>
          <a:xfrm>
            <a:off x="251520" y="1700808"/>
            <a:ext cx="8640960" cy="4968552"/>
          </a:xfrm>
          <a:prstGeom prst="rect">
            <a:avLst/>
          </a:prstGeom>
          <a:noFill/>
          <a:ln>
            <a:noFill/>
          </a:ln>
        </p:spPr>
        <p:txBody>
          <a:bodyPr spcFirstLastPara="1" wrap="square" lIns="91425" tIns="45700" rIns="91425" bIns="45700" anchor="t" anchorCtr="0">
            <a:noAutofit/>
          </a:bodyPr>
          <a:lstStyle/>
          <a:p>
            <a:pPr marL="0" lvl="0" indent="0" algn="just" rtl="0">
              <a:spcBef>
                <a:spcPts val="0"/>
              </a:spcBef>
              <a:spcAft>
                <a:spcPts val="0"/>
              </a:spcAft>
              <a:buSzPts val="2392"/>
              <a:buNone/>
            </a:pPr>
            <a:r>
              <a:rPr lang="pt-BR" sz="2600" i="1">
                <a:solidFill>
                  <a:schemeClr val="dk1"/>
                </a:solidFill>
              </a:rPr>
              <a:t>2. No tocante à correção monetária, a atual redação do art. 11, §11, da Lei nº 9.504/97, dada pela Lei nº 12.034/2009, prevê que "a Justiça Eleitoral observará, no parcelamento a que se refere o §8º deste artigo, as regras de parcelamento previstas na legislação tributária federal".</a:t>
            </a:r>
            <a:endParaRPr/>
          </a:p>
          <a:p>
            <a:pPr marL="0" lvl="0" indent="0" algn="just" rtl="0">
              <a:spcBef>
                <a:spcPts val="1120"/>
              </a:spcBef>
              <a:spcAft>
                <a:spcPts val="0"/>
              </a:spcAft>
              <a:buSzPts val="2392"/>
              <a:buNone/>
            </a:pPr>
            <a:r>
              <a:rPr lang="pt-BR" sz="2600" i="1">
                <a:solidFill>
                  <a:schemeClr val="dk1"/>
                </a:solidFill>
              </a:rPr>
              <a:t>3. Agravo regimental desprovido.</a:t>
            </a:r>
            <a:endParaRPr/>
          </a:p>
          <a:p>
            <a:pPr marL="0" lvl="0" indent="0" algn="just" rtl="0">
              <a:spcBef>
                <a:spcPts val="1120"/>
              </a:spcBef>
              <a:spcAft>
                <a:spcPts val="0"/>
              </a:spcAft>
              <a:buSzPts val="2392"/>
              <a:buNone/>
            </a:pPr>
            <a:endParaRPr sz="2600" i="1">
              <a:solidFill>
                <a:schemeClr val="dk1"/>
              </a:solidFill>
            </a:endParaRPr>
          </a:p>
          <a:p>
            <a:pPr marL="0" lvl="0" indent="0" algn="just" rtl="0">
              <a:spcBef>
                <a:spcPts val="1040"/>
              </a:spcBef>
              <a:spcAft>
                <a:spcPts val="0"/>
              </a:spcAft>
              <a:buSzPts val="2024"/>
              <a:buNone/>
            </a:pPr>
            <a:endParaRPr sz="2200" i="1">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3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3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sp>
        <p:nvSpPr>
          <p:cNvPr id="340" name="Google Shape;340;p48"/>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341" name="Google Shape;341;p48"/>
          <p:cNvSpPr txBox="1">
            <a:spLocks noGrp="1"/>
          </p:cNvSpPr>
          <p:nvPr>
            <p:ph type="body" idx="1"/>
          </p:nvPr>
        </p:nvSpPr>
        <p:spPr>
          <a:xfrm>
            <a:off x="251520" y="1700808"/>
            <a:ext cx="8640960" cy="4968552"/>
          </a:xfrm>
          <a:prstGeom prst="rect">
            <a:avLst/>
          </a:prstGeom>
          <a:noFill/>
          <a:ln>
            <a:noFill/>
          </a:ln>
        </p:spPr>
        <p:txBody>
          <a:bodyPr spcFirstLastPara="1" wrap="square" lIns="91425" tIns="45700" rIns="91425" bIns="45700" anchor="t" anchorCtr="0">
            <a:noAutofit/>
          </a:bodyPr>
          <a:lstStyle/>
          <a:p>
            <a:pPr marL="0" lvl="0" indent="0" algn="just" rtl="0">
              <a:spcBef>
                <a:spcPts val="0"/>
              </a:spcBef>
              <a:spcAft>
                <a:spcPts val="0"/>
              </a:spcAft>
              <a:buSzPts val="2024"/>
              <a:buNone/>
            </a:pPr>
            <a:r>
              <a:rPr lang="pt-BR" sz="2200">
                <a:solidFill>
                  <a:schemeClr val="dk1"/>
                </a:solidFill>
              </a:rPr>
              <a:t>AGRAVO REGIMENTAL NO AGRAVO DE INSTRUMENTO Nº 239-55. 2012.6.26.0388 - CLASSE 6 - CARAPICUÍBA - SAO PAULO </a:t>
            </a:r>
            <a:endParaRPr/>
          </a:p>
          <a:p>
            <a:pPr marL="0" lvl="0" indent="0" algn="just" rtl="0">
              <a:spcBef>
                <a:spcPts val="1040"/>
              </a:spcBef>
              <a:spcAft>
                <a:spcPts val="0"/>
              </a:spcAft>
              <a:buSzPts val="2024"/>
              <a:buNone/>
            </a:pPr>
            <a:r>
              <a:rPr lang="pt-BR" sz="2200">
                <a:solidFill>
                  <a:schemeClr val="dk1"/>
                </a:solidFill>
              </a:rPr>
              <a:t>Relatora: Min. Luciana Lóssio. </a:t>
            </a:r>
            <a:endParaRPr/>
          </a:p>
          <a:p>
            <a:pPr marL="0" lvl="0" indent="0" algn="just" rtl="0">
              <a:spcBef>
                <a:spcPts val="1040"/>
              </a:spcBef>
              <a:spcAft>
                <a:spcPts val="0"/>
              </a:spcAft>
              <a:buSzPts val="2024"/>
              <a:buNone/>
            </a:pPr>
            <a:r>
              <a:rPr lang="pt-BR" sz="2200">
                <a:solidFill>
                  <a:schemeClr val="dk1"/>
                </a:solidFill>
              </a:rPr>
              <a:t>ELEIÇÕES 2012. AGRAVO REGIMENTAL. AGRAVO NOS PRÓPRIOS AUTOS. PROPAGANDA ELEITORAL IRREGULAR. PEDIDO DE PARCELAMENTO DA MULTA. AUSÊNCIA DE DEMONSTRAÇÃO DA INCAPACIDADE DE PAGAMENTO. REEXAME. IMPOSSIBILIDADE. DESPROVIMENTO. 1. </a:t>
            </a:r>
            <a:r>
              <a:rPr lang="pt-BR" sz="2200" u="sng">
                <a:solidFill>
                  <a:schemeClr val="dk1"/>
                </a:solidFill>
              </a:rPr>
              <a:t>O Tribunal </a:t>
            </a:r>
            <a:r>
              <a:rPr lang="pt-BR" sz="2200" i="1" u="sng">
                <a:solidFill>
                  <a:schemeClr val="dk1"/>
                </a:solidFill>
              </a:rPr>
              <a:t>a quo</a:t>
            </a:r>
            <a:r>
              <a:rPr lang="pt-BR" sz="2200" u="sng">
                <a:solidFill>
                  <a:schemeClr val="dk1"/>
                </a:solidFill>
              </a:rPr>
              <a:t> assentou que o agravante não demonstrou a impossibilidade de arcar com o débito, motivo pelo qual seria razoável a manutenção da multa fixada sem parcelamento</a:t>
            </a:r>
            <a:r>
              <a:rPr lang="pt-BR" sz="2200">
                <a:solidFill>
                  <a:schemeClr val="dk1"/>
                </a:solidFill>
              </a:rPr>
              <a:t>. A modificação desse entendimento, para acatar a pretensão recursal, exigiria o revolvimento de fatos e provas, o que é inadmissível na via estreita do recurso especial (Súmulas nos 7/STJ e 279 R1STF). </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4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4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45"/>
        <p:cNvGrpSpPr/>
        <p:nvPr/>
      </p:nvGrpSpPr>
      <p:grpSpPr>
        <a:xfrm>
          <a:off x="0" y="0"/>
          <a:ext cx="0" cy="0"/>
          <a:chOff x="0" y="0"/>
          <a:chExt cx="0" cy="0"/>
        </a:xfrm>
      </p:grpSpPr>
      <p:sp>
        <p:nvSpPr>
          <p:cNvPr id="346" name="Google Shape;346;p49"/>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347" name="Google Shape;347;p49"/>
          <p:cNvSpPr txBox="1">
            <a:spLocks noGrp="1"/>
          </p:cNvSpPr>
          <p:nvPr>
            <p:ph type="body" idx="1"/>
          </p:nvPr>
        </p:nvSpPr>
        <p:spPr>
          <a:xfrm>
            <a:off x="179512" y="1772816"/>
            <a:ext cx="8391432"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a:solidFill>
                  <a:schemeClr val="dk1"/>
                </a:solidFill>
              </a:rPr>
              <a:t>2. Consoante sinalizou a d. PGE, </a:t>
            </a:r>
            <a:r>
              <a:rPr lang="pt-BR" sz="2800" i="1">
                <a:solidFill>
                  <a:schemeClr val="dk1"/>
                </a:solidFill>
              </a:rPr>
              <a:t>"nos termos do art. 10, da Lei no 10.522/2002, </a:t>
            </a:r>
            <a:r>
              <a:rPr lang="pt-BR" sz="2800" i="1" u="sng">
                <a:solidFill>
                  <a:schemeClr val="dk1"/>
                </a:solidFill>
              </a:rPr>
              <a:t>o parcelamento da multa eleitoral não é direito subjetivo do devedor</a:t>
            </a:r>
            <a:r>
              <a:rPr lang="pt-BR" sz="2800" i="1">
                <a:solidFill>
                  <a:schemeClr val="dk1"/>
                </a:solidFill>
              </a:rPr>
              <a:t>, inserindo-se na esfera de discricionariedade da autoridade competente, que deve considerar a capacidade econômica daquele e todas as demais peculiaridades do caso concreto para a formação de sua convicção"</a:t>
            </a:r>
            <a:r>
              <a:rPr lang="pt-BR" sz="2800">
                <a:solidFill>
                  <a:schemeClr val="dk1"/>
                </a:solidFill>
              </a:rPr>
              <a:t>, o que se alinha ao entendimento consolidado nesta Corte.</a:t>
            </a:r>
            <a:endParaRPr/>
          </a:p>
          <a:p>
            <a:pPr marL="0" lvl="0" indent="0" algn="just" rtl="0">
              <a:spcBef>
                <a:spcPts val="1160"/>
              </a:spcBef>
              <a:spcAft>
                <a:spcPts val="0"/>
              </a:spcAft>
              <a:buSzPts val="2576"/>
              <a:buNone/>
            </a:pPr>
            <a:r>
              <a:rPr lang="pt-BR" sz="2800">
                <a:solidFill>
                  <a:schemeClr val="dk1"/>
                </a:solidFill>
              </a:rPr>
              <a:t>(Precedente: AgR-REspe no 360-19/CE, Rel. Min. Arnaldo Versiani, We 12.8.2011). (...)</a:t>
            </a:r>
            <a:endParaRPr/>
          </a:p>
          <a:p>
            <a:pPr marL="0" lvl="0" indent="0" algn="just" rtl="0">
              <a:spcBef>
                <a:spcPts val="1080"/>
              </a:spcBef>
              <a:spcAft>
                <a:spcPts val="0"/>
              </a:spcAft>
              <a:buSzPts val="2208"/>
              <a:buNone/>
            </a:pPr>
            <a:endParaRPr sz="24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4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4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352" name="Google Shape;352;p50"/>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353" name="Google Shape;353;p50"/>
          <p:cNvSpPr txBox="1">
            <a:spLocks noGrp="1"/>
          </p:cNvSpPr>
          <p:nvPr>
            <p:ph type="body" idx="1"/>
          </p:nvPr>
        </p:nvSpPr>
        <p:spPr>
          <a:xfrm>
            <a:off x="323528" y="1772816"/>
            <a:ext cx="8424936" cy="4896544"/>
          </a:xfrm>
          <a:prstGeom prst="rect">
            <a:avLst/>
          </a:prstGeom>
          <a:noFill/>
          <a:ln>
            <a:noFill/>
          </a:ln>
        </p:spPr>
        <p:txBody>
          <a:bodyPr spcFirstLastPara="1" wrap="square" lIns="91425" tIns="45700" rIns="91425" bIns="45700" anchor="t" anchorCtr="0">
            <a:normAutofit lnSpcReduction="10000"/>
          </a:bodyPr>
          <a:lstStyle/>
          <a:p>
            <a:pPr marL="0" lvl="0" indent="0" algn="ctr" rtl="0">
              <a:spcBef>
                <a:spcPts val="0"/>
              </a:spcBef>
              <a:spcAft>
                <a:spcPts val="0"/>
              </a:spcAft>
              <a:buSzPts val="2576"/>
              <a:buNone/>
            </a:pPr>
            <a:r>
              <a:rPr lang="pt-BR" sz="2800" b="1" u="sng">
                <a:solidFill>
                  <a:schemeClr val="dk1"/>
                </a:solidFill>
              </a:rPr>
              <a:t>EXECUÇÃO FISCAL</a:t>
            </a:r>
            <a:endParaRPr/>
          </a:p>
          <a:p>
            <a:pPr marL="0" lvl="0" indent="0" algn="just" rtl="0">
              <a:spcBef>
                <a:spcPts val="1160"/>
              </a:spcBef>
              <a:spcAft>
                <a:spcPts val="0"/>
              </a:spcAft>
              <a:buSzPts val="2576"/>
              <a:buNone/>
            </a:pPr>
            <a:r>
              <a:rPr lang="pt-BR" sz="2800">
                <a:solidFill>
                  <a:schemeClr val="dk1"/>
                </a:solidFill>
              </a:rPr>
              <a:t>A CDA está sujeita a protesto, nos termos do art. 1º, parágrafo único, da Lei n. 9.492/97:</a:t>
            </a:r>
            <a:endParaRPr/>
          </a:p>
          <a:p>
            <a:pPr marL="0" lvl="0" indent="0" algn="just" rtl="0">
              <a:spcBef>
                <a:spcPts val="1160"/>
              </a:spcBef>
              <a:spcAft>
                <a:spcPts val="0"/>
              </a:spcAft>
              <a:buSzPts val="2576"/>
              <a:buNone/>
            </a:pPr>
            <a:r>
              <a:rPr lang="pt-BR" sz="2800">
                <a:solidFill>
                  <a:schemeClr val="dk1"/>
                </a:solidFill>
              </a:rPr>
              <a:t>Art. 1º </a:t>
            </a:r>
            <a:r>
              <a:rPr lang="pt-BR" sz="2800" i="1">
                <a:solidFill>
                  <a:schemeClr val="dk1"/>
                </a:solidFill>
              </a:rPr>
              <a:t>Protesto é o ato formal e solene pelo qual se prova a inadimplência e o descumprimento de obrigação originada em títulos e outros documentos de dívida.</a:t>
            </a:r>
            <a:endParaRPr/>
          </a:p>
          <a:p>
            <a:pPr marL="0" lvl="0" indent="0" algn="just" rtl="0">
              <a:spcBef>
                <a:spcPts val="1160"/>
              </a:spcBef>
              <a:spcAft>
                <a:spcPts val="0"/>
              </a:spcAft>
              <a:buSzPts val="2576"/>
              <a:buNone/>
            </a:pPr>
            <a:r>
              <a:rPr lang="pt-BR" sz="2800" i="1">
                <a:solidFill>
                  <a:schemeClr val="dk1"/>
                </a:solidFill>
              </a:rPr>
              <a:t>Parágrafo único.  </a:t>
            </a:r>
            <a:r>
              <a:rPr lang="pt-BR" sz="2800" i="1" u="sng">
                <a:solidFill>
                  <a:schemeClr val="dk1"/>
                </a:solidFill>
              </a:rPr>
              <a:t>Incluem-se entre os títulos sujeitos a protesto as certidões de dívida ativa da União, dos Estados, do Distrito Federal, dos Municípios e das respectivas autarquias e fundações públicas</a:t>
            </a:r>
            <a:r>
              <a:rPr lang="pt-BR" sz="2800" i="1">
                <a:solidFill>
                  <a:schemeClr val="dk1"/>
                </a:solidFill>
              </a:rPr>
              <a:t>.</a:t>
            </a:r>
            <a:endParaRPr sz="2800" i="1">
              <a:solidFill>
                <a:schemeClr val="dk1"/>
              </a:solidFill>
            </a:endParaRPr>
          </a:p>
          <a:p>
            <a:pPr marL="0" lvl="0" indent="0" algn="just" rtl="0">
              <a:spcBef>
                <a:spcPts val="1160"/>
              </a:spcBef>
              <a:spcAft>
                <a:spcPts val="0"/>
              </a:spcAft>
              <a:buSzPts val="2576"/>
              <a:buNone/>
            </a:pP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5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5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5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5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57"/>
        <p:cNvGrpSpPr/>
        <p:nvPr/>
      </p:nvGrpSpPr>
      <p:grpSpPr>
        <a:xfrm>
          <a:off x="0" y="0"/>
          <a:ext cx="0" cy="0"/>
          <a:chOff x="0" y="0"/>
          <a:chExt cx="0" cy="0"/>
        </a:xfrm>
      </p:grpSpPr>
      <p:sp>
        <p:nvSpPr>
          <p:cNvPr id="358" name="Google Shape;358;p51"/>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359" name="Google Shape;359;p51"/>
          <p:cNvSpPr txBox="1">
            <a:spLocks noGrp="1"/>
          </p:cNvSpPr>
          <p:nvPr>
            <p:ph type="body" idx="1"/>
          </p:nvPr>
        </p:nvSpPr>
        <p:spPr>
          <a:xfrm>
            <a:off x="251520" y="1772816"/>
            <a:ext cx="8319424"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b="1">
                <a:solidFill>
                  <a:schemeClr val="dk1"/>
                </a:solidFill>
              </a:rPr>
              <a:t>A Portaria PGFN n. 429/2014 assim </a:t>
            </a:r>
            <a:r>
              <a:rPr lang="pt-BR" sz="2800" b="1" u="sng">
                <a:solidFill>
                  <a:schemeClr val="dk1"/>
                </a:solidFill>
              </a:rPr>
              <a:t>previa</a:t>
            </a:r>
            <a:r>
              <a:rPr lang="pt-BR" sz="2800" b="1">
                <a:solidFill>
                  <a:schemeClr val="dk1"/>
                </a:solidFill>
              </a:rPr>
              <a:t>:</a:t>
            </a:r>
            <a:endParaRPr/>
          </a:p>
          <a:p>
            <a:pPr marL="0" lvl="0" indent="0" algn="just" rtl="0">
              <a:spcBef>
                <a:spcPts val="1160"/>
              </a:spcBef>
              <a:spcAft>
                <a:spcPts val="0"/>
              </a:spcAft>
              <a:buSzPts val="2576"/>
              <a:buNone/>
            </a:pPr>
            <a:r>
              <a:rPr lang="pt-BR" sz="2800">
                <a:solidFill>
                  <a:schemeClr val="dk1"/>
                </a:solidFill>
              </a:rPr>
              <a:t>Art. 1º. </a:t>
            </a:r>
            <a:r>
              <a:rPr lang="pt-BR" sz="2800" i="1">
                <a:solidFill>
                  <a:schemeClr val="dk1"/>
                </a:solidFill>
              </a:rPr>
              <a:t>As certidões de dívida ativa da União e do FGTS, de valor consolidado de até R$ 50.000,00 (cinquenta mil reais), poderão ser encaminhadas para protesto extrajudicial por falta de pagamento, no domicílio do devedor. </a:t>
            </a:r>
            <a:endParaRPr/>
          </a:p>
          <a:p>
            <a:pPr marL="0" lvl="0" indent="0" algn="just" rtl="0">
              <a:spcBef>
                <a:spcPts val="1160"/>
              </a:spcBef>
              <a:spcAft>
                <a:spcPts val="0"/>
              </a:spcAft>
              <a:buSzPts val="2576"/>
              <a:buNone/>
            </a:pPr>
            <a:r>
              <a:rPr lang="pt-BR" sz="2800">
                <a:solidFill>
                  <a:schemeClr val="dk1"/>
                </a:solidFill>
              </a:rPr>
              <a:t>§1º. </a:t>
            </a:r>
            <a:r>
              <a:rPr lang="pt-BR" sz="2800" i="1">
                <a:solidFill>
                  <a:schemeClr val="dk1"/>
                </a:solidFill>
              </a:rPr>
              <a:t>Entende-se por valor consolidado o resultante da atualização do respectivo débito originário, somado aos encargos e acréscimos legais ou contratuais, vencidos até a data de seu encaminhamento para protesto.</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5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5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16"/>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138" name="Google Shape;138;p16"/>
          <p:cNvSpPr txBox="1">
            <a:spLocks noGrp="1"/>
          </p:cNvSpPr>
          <p:nvPr>
            <p:ph type="body" idx="1"/>
          </p:nvPr>
        </p:nvSpPr>
        <p:spPr>
          <a:xfrm>
            <a:off x="323528" y="1700808"/>
            <a:ext cx="8496944" cy="4752528"/>
          </a:xfrm>
          <a:prstGeom prst="rect">
            <a:avLst/>
          </a:prstGeom>
          <a:noFill/>
          <a:ln>
            <a:noFill/>
          </a:ln>
        </p:spPr>
        <p:txBody>
          <a:bodyPr spcFirstLastPara="1" wrap="square" lIns="91425" tIns="45700" rIns="91425" bIns="45700" anchor="t" anchorCtr="0">
            <a:noAutofit/>
          </a:bodyPr>
          <a:lstStyle/>
          <a:p>
            <a:pPr marL="0" lvl="0" indent="0" algn="just" rtl="0">
              <a:spcBef>
                <a:spcPts val="0"/>
              </a:spcBef>
              <a:spcAft>
                <a:spcPts val="0"/>
              </a:spcAft>
              <a:buClr>
                <a:schemeClr val="accent1"/>
              </a:buClr>
              <a:buSzPts val="2208"/>
              <a:buNone/>
            </a:pPr>
            <a:r>
              <a:rPr lang="pt-BR" sz="2400" b="1" u="sng">
                <a:solidFill>
                  <a:schemeClr val="dk1"/>
                </a:solidFill>
              </a:rPr>
              <a:t>EXECUTAR</a:t>
            </a:r>
            <a:r>
              <a:rPr lang="pt-BR" sz="2400">
                <a:solidFill>
                  <a:schemeClr val="dk1"/>
                </a:solidFill>
              </a:rPr>
              <a:t> é satisfazer uma prestação devida.</a:t>
            </a:r>
            <a:endParaRPr/>
          </a:p>
          <a:p>
            <a:pPr marL="0" lvl="0" indent="0" algn="just" rtl="0">
              <a:spcBef>
                <a:spcPts val="1080"/>
              </a:spcBef>
              <a:spcAft>
                <a:spcPts val="0"/>
              </a:spcAft>
              <a:buClr>
                <a:schemeClr val="accent1"/>
              </a:buClr>
              <a:buSzPts val="2208"/>
              <a:buNone/>
            </a:pPr>
            <a:r>
              <a:rPr lang="pt-BR" sz="2400">
                <a:solidFill>
                  <a:schemeClr val="dk1"/>
                </a:solidFill>
              </a:rPr>
              <a:t>Pode ser </a:t>
            </a:r>
            <a:r>
              <a:rPr lang="pt-BR" sz="2400" b="1">
                <a:solidFill>
                  <a:schemeClr val="dk1"/>
                </a:solidFill>
              </a:rPr>
              <a:t>espontânea,</a:t>
            </a:r>
            <a:r>
              <a:rPr lang="pt-BR" sz="2400">
                <a:solidFill>
                  <a:schemeClr val="dk1"/>
                </a:solidFill>
              </a:rPr>
              <a:t> quando o devedor satisfaz voluntariamente a obrigação contida no título, ou </a:t>
            </a:r>
            <a:r>
              <a:rPr lang="pt-BR" sz="2400" b="1">
                <a:solidFill>
                  <a:schemeClr val="dk1"/>
                </a:solidFill>
              </a:rPr>
              <a:t>forçada,</a:t>
            </a:r>
            <a:r>
              <a:rPr lang="pt-BR" sz="2400">
                <a:solidFill>
                  <a:schemeClr val="dk1"/>
                </a:solidFill>
              </a:rPr>
              <a:t> quando necessária a prática de atos expropriatórios pelo Estado.</a:t>
            </a:r>
            <a:endParaRPr/>
          </a:p>
          <a:p>
            <a:pPr marL="0" lvl="0" indent="0" algn="just" rtl="0">
              <a:spcBef>
                <a:spcPts val="1080"/>
              </a:spcBef>
              <a:spcAft>
                <a:spcPts val="0"/>
              </a:spcAft>
              <a:buClr>
                <a:schemeClr val="accent1"/>
              </a:buClr>
              <a:buSzPts val="2208"/>
              <a:buNone/>
            </a:pPr>
            <a:r>
              <a:rPr lang="pt-BR" sz="2400">
                <a:solidFill>
                  <a:schemeClr val="dk1"/>
                </a:solidFill>
              </a:rPr>
              <a:t>A execução pode ainda seguir o rito </a:t>
            </a:r>
            <a:r>
              <a:rPr lang="pt-BR" sz="2400" b="1">
                <a:solidFill>
                  <a:schemeClr val="dk1"/>
                </a:solidFill>
              </a:rPr>
              <a:t>comum</a:t>
            </a:r>
            <a:r>
              <a:rPr lang="pt-BR" sz="2400">
                <a:solidFill>
                  <a:schemeClr val="dk1"/>
                </a:solidFill>
              </a:rPr>
              <a:t> ou </a:t>
            </a:r>
            <a:r>
              <a:rPr lang="pt-BR" sz="2400" b="1">
                <a:solidFill>
                  <a:schemeClr val="dk1"/>
                </a:solidFill>
              </a:rPr>
              <a:t>especial</a:t>
            </a:r>
            <a:r>
              <a:rPr lang="pt-BR" sz="2400">
                <a:solidFill>
                  <a:schemeClr val="dk1"/>
                </a:solidFill>
              </a:rPr>
              <a:t> sendo, neste último caso, adotado para execuções de determinados créditos, tal como ocorre na </a:t>
            </a:r>
            <a:r>
              <a:rPr lang="pt-BR" sz="2400" b="1" u="sng">
                <a:solidFill>
                  <a:schemeClr val="dk1"/>
                </a:solidFill>
              </a:rPr>
              <a:t>execução fiscal</a:t>
            </a:r>
            <a:r>
              <a:rPr lang="pt-BR" sz="2400" b="1">
                <a:solidFill>
                  <a:schemeClr val="dk1"/>
                </a:solidFill>
              </a:rPr>
              <a:t>.</a:t>
            </a:r>
            <a:endParaRPr/>
          </a:p>
          <a:p>
            <a:pPr marL="0" lvl="0" indent="0" algn="just" rtl="0">
              <a:spcBef>
                <a:spcPts val="1080"/>
              </a:spcBef>
              <a:spcAft>
                <a:spcPts val="0"/>
              </a:spcAft>
              <a:buClr>
                <a:schemeClr val="accent1"/>
              </a:buClr>
              <a:buSzPts val="2208"/>
              <a:buNone/>
            </a:pPr>
            <a:r>
              <a:rPr lang="pt-BR" sz="2400">
                <a:solidFill>
                  <a:schemeClr val="dk1"/>
                </a:solidFill>
              </a:rPr>
              <a:t>A cobrança judicial da dívida ativa da Fazenda Pública se dá sob o rito da Lei n. 6.830, de 22 de setembro de 1980, aplicando-se subsidiariamente o Código de Processo Civil – CPC (art. 1º).</a:t>
            </a:r>
            <a:endParaRPr/>
          </a:p>
          <a:p>
            <a:pPr marL="0" lvl="0" indent="0" algn="just" rtl="0">
              <a:spcBef>
                <a:spcPts val="1080"/>
              </a:spcBef>
              <a:spcAft>
                <a:spcPts val="0"/>
              </a:spcAft>
              <a:buClr>
                <a:schemeClr val="accent1"/>
              </a:buClr>
              <a:buSzPts val="2208"/>
              <a:buNone/>
            </a:pPr>
            <a:endParaRPr sz="2400" b="1"/>
          </a:p>
          <a:p>
            <a:pPr marL="0" lvl="0" indent="0" algn="l" rtl="0">
              <a:spcBef>
                <a:spcPts val="960"/>
              </a:spcBef>
              <a:spcAft>
                <a:spcPts val="0"/>
              </a:spcAft>
              <a:buSzPts val="1656"/>
              <a:buNone/>
            </a:pPr>
            <a:endParaRPr/>
          </a:p>
          <a:p>
            <a:pPr marL="304800" lvl="0" indent="-199644" algn="l" rtl="0">
              <a:spcBef>
                <a:spcPts val="960"/>
              </a:spcBef>
              <a:spcAft>
                <a:spcPts val="0"/>
              </a:spcAft>
              <a:buSzPts val="1656"/>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8">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8">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63"/>
        <p:cNvGrpSpPr/>
        <p:nvPr/>
      </p:nvGrpSpPr>
      <p:grpSpPr>
        <a:xfrm>
          <a:off x="0" y="0"/>
          <a:ext cx="0" cy="0"/>
          <a:chOff x="0" y="0"/>
          <a:chExt cx="0" cy="0"/>
        </a:xfrm>
      </p:grpSpPr>
      <p:sp>
        <p:nvSpPr>
          <p:cNvPr id="364" name="Google Shape;364;p52"/>
          <p:cNvSpPr txBox="1">
            <a:spLocks noGrp="1"/>
          </p:cNvSpPr>
          <p:nvPr>
            <p:ph type="title"/>
          </p:nvPr>
        </p:nvSpPr>
        <p:spPr>
          <a:xfrm>
            <a:off x="581192" y="687475"/>
            <a:ext cx="7989900" cy="885600"/>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365" name="Google Shape;365;p52"/>
          <p:cNvSpPr txBox="1">
            <a:spLocks noGrp="1"/>
          </p:cNvSpPr>
          <p:nvPr>
            <p:ph type="body" idx="1"/>
          </p:nvPr>
        </p:nvSpPr>
        <p:spPr>
          <a:xfrm>
            <a:off x="251520" y="1772816"/>
            <a:ext cx="8319300" cy="4896600"/>
          </a:xfrm>
          <a:prstGeom prst="rect">
            <a:avLst/>
          </a:prstGeom>
          <a:noFill/>
          <a:ln>
            <a:noFill/>
          </a:ln>
        </p:spPr>
        <p:txBody>
          <a:bodyPr spcFirstLastPara="1" wrap="square" lIns="91425" tIns="45700" rIns="91425" bIns="45700" anchor="t" anchorCtr="0">
            <a:normAutofit fontScale="85000" lnSpcReduction="10000"/>
          </a:bodyPr>
          <a:lstStyle/>
          <a:p>
            <a:pPr marL="0" lvl="0" indent="0" algn="just" rtl="0">
              <a:spcBef>
                <a:spcPts val="1160"/>
              </a:spcBef>
              <a:spcAft>
                <a:spcPts val="0"/>
              </a:spcAft>
              <a:buSzPct val="92000"/>
              <a:buNone/>
            </a:pPr>
            <a:r>
              <a:rPr lang="pt-BR" sz="2800" b="1">
                <a:solidFill>
                  <a:schemeClr val="dk1"/>
                </a:solidFill>
              </a:rPr>
              <a:t>No entanto, a Portaria PGFN 693/2015 revogou o limite de 50 mil reais. Vejamos:</a:t>
            </a:r>
            <a:endParaRPr sz="2800" b="1">
              <a:solidFill>
                <a:schemeClr val="dk1"/>
              </a:solidFill>
            </a:endParaRPr>
          </a:p>
          <a:p>
            <a:pPr marL="0" lvl="0" indent="0" algn="just" rtl="0">
              <a:spcBef>
                <a:spcPts val="1160"/>
              </a:spcBef>
              <a:spcAft>
                <a:spcPts val="0"/>
              </a:spcAft>
              <a:buSzPct val="92000"/>
              <a:buNone/>
            </a:pPr>
            <a:r>
              <a:rPr lang="pt-BR" sz="2800" b="1">
                <a:solidFill>
                  <a:schemeClr val="dk1"/>
                </a:solidFill>
              </a:rPr>
              <a:t>Art. 1º O art. 1º da Portaria PGFN nº 429, de 04 de junho de 2014, passa a vigorar com a seguinte redação:</a:t>
            </a:r>
            <a:endParaRPr sz="2800" b="1">
              <a:solidFill>
                <a:schemeClr val="dk1"/>
              </a:solidFill>
            </a:endParaRPr>
          </a:p>
          <a:p>
            <a:pPr marL="0" lvl="0" indent="0" algn="just" rtl="0">
              <a:spcBef>
                <a:spcPts val="1160"/>
              </a:spcBef>
              <a:spcAft>
                <a:spcPts val="0"/>
              </a:spcAft>
              <a:buSzPct val="92000"/>
              <a:buNone/>
            </a:pPr>
            <a:r>
              <a:rPr lang="pt-BR" sz="2800" i="1">
                <a:solidFill>
                  <a:schemeClr val="dk1"/>
                </a:solidFill>
              </a:rPr>
              <a:t>"Art. 1º As certidões de dívida ativa da União e do FGTS poderão ser encaminhadas para protesto extrajudicial por falta de pagamento, no domicílio do devedor.</a:t>
            </a:r>
            <a:endParaRPr sz="2800" i="1">
              <a:solidFill>
                <a:schemeClr val="dk1"/>
              </a:solidFill>
            </a:endParaRPr>
          </a:p>
          <a:p>
            <a:pPr marL="0" lvl="0" indent="0" algn="just" rtl="0">
              <a:spcBef>
                <a:spcPts val="1160"/>
              </a:spcBef>
              <a:spcAft>
                <a:spcPts val="0"/>
              </a:spcAft>
              <a:buSzPct val="92000"/>
              <a:buNone/>
            </a:pPr>
            <a:r>
              <a:rPr lang="pt-BR" sz="2800" i="1">
                <a:solidFill>
                  <a:schemeClr val="dk1"/>
                </a:solidFill>
              </a:rPr>
              <a:t>§1º .....</a:t>
            </a:r>
            <a:endParaRPr sz="2800" i="1">
              <a:solidFill>
                <a:schemeClr val="dk1"/>
              </a:solidFill>
            </a:endParaRPr>
          </a:p>
          <a:p>
            <a:pPr marL="0" lvl="0" indent="0" algn="just" rtl="0">
              <a:spcBef>
                <a:spcPts val="1160"/>
              </a:spcBef>
              <a:spcAft>
                <a:spcPts val="0"/>
              </a:spcAft>
              <a:buSzPct val="92000"/>
              <a:buNone/>
            </a:pPr>
            <a:r>
              <a:rPr lang="pt-BR" sz="2800" i="1">
                <a:solidFill>
                  <a:schemeClr val="dk1"/>
                </a:solidFill>
              </a:rPr>
              <a:t>§2º .....</a:t>
            </a:r>
            <a:endParaRPr sz="2800" i="1">
              <a:solidFill>
                <a:schemeClr val="dk1"/>
              </a:solidFill>
            </a:endParaRPr>
          </a:p>
          <a:p>
            <a:pPr marL="0" lvl="0" indent="0" algn="just" rtl="0">
              <a:spcBef>
                <a:spcPts val="1160"/>
              </a:spcBef>
              <a:spcAft>
                <a:spcPts val="0"/>
              </a:spcAft>
              <a:buSzPct val="92000"/>
              <a:buNone/>
            </a:pPr>
            <a:r>
              <a:rPr lang="pt-BR" sz="2800" i="1">
                <a:solidFill>
                  <a:schemeClr val="dk1"/>
                </a:solidFill>
              </a:rPr>
              <a:t>§3º A utilização do protesto extrajudicial de certidões de dívida ativa da União não impede a utilização dos demais mecanismos de cobrança do crédito da Procuradoria-Geral da Fazenda Nacional."</a:t>
            </a:r>
            <a:endParaRPr sz="2800" i="1">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6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6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6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6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6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69"/>
        <p:cNvGrpSpPr/>
        <p:nvPr/>
      </p:nvGrpSpPr>
      <p:grpSpPr>
        <a:xfrm>
          <a:off x="0" y="0"/>
          <a:ext cx="0" cy="0"/>
          <a:chOff x="0" y="0"/>
          <a:chExt cx="0" cy="0"/>
        </a:xfrm>
      </p:grpSpPr>
      <p:sp>
        <p:nvSpPr>
          <p:cNvPr id="370" name="Google Shape;370;p53"/>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371" name="Google Shape;371;p53"/>
          <p:cNvSpPr txBox="1">
            <a:spLocks noGrp="1"/>
          </p:cNvSpPr>
          <p:nvPr>
            <p:ph type="body" idx="1"/>
          </p:nvPr>
        </p:nvSpPr>
        <p:spPr>
          <a:xfrm>
            <a:off x="251520" y="1844824"/>
            <a:ext cx="8319424" cy="4824536"/>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208"/>
              <a:buNone/>
            </a:pPr>
            <a:r>
              <a:rPr lang="pt-BR" sz="2400" b="1">
                <a:solidFill>
                  <a:schemeClr val="dk1"/>
                </a:solidFill>
              </a:rPr>
              <a:t>Portaria RFB n. 75/2012:</a:t>
            </a:r>
            <a:endParaRPr/>
          </a:p>
          <a:p>
            <a:pPr marL="0" lvl="0" indent="0" algn="l" rtl="0">
              <a:spcBef>
                <a:spcPts val="1080"/>
              </a:spcBef>
              <a:spcAft>
                <a:spcPts val="0"/>
              </a:spcAft>
              <a:buSzPts val="2208"/>
              <a:buNone/>
            </a:pPr>
            <a:r>
              <a:rPr lang="pt-BR" sz="2400">
                <a:solidFill>
                  <a:schemeClr val="dk1"/>
                </a:solidFill>
              </a:rPr>
              <a:t>O MINISTRO DE ESTADO DA FAZENDA, no uso da atribuição que lhe confere o parágrafo único, inciso II, do art. 87 da Constituição da República Federativa do Brasil (...), resolve:</a:t>
            </a:r>
            <a:endParaRPr/>
          </a:p>
          <a:p>
            <a:pPr marL="0" lvl="0" indent="0" algn="l" rtl="0">
              <a:spcBef>
                <a:spcPts val="1080"/>
              </a:spcBef>
              <a:spcAft>
                <a:spcPts val="0"/>
              </a:spcAft>
              <a:buSzPts val="2208"/>
              <a:buNone/>
            </a:pPr>
            <a:r>
              <a:rPr lang="pt-BR" sz="2400" i="1">
                <a:solidFill>
                  <a:schemeClr val="dk1"/>
                </a:solidFill>
              </a:rPr>
              <a:t>Art. 1º Determinar:</a:t>
            </a:r>
            <a:endParaRPr/>
          </a:p>
          <a:p>
            <a:pPr marL="0" lvl="0" indent="0" algn="l" rtl="0">
              <a:spcBef>
                <a:spcPts val="1080"/>
              </a:spcBef>
              <a:spcAft>
                <a:spcPts val="0"/>
              </a:spcAft>
              <a:buSzPts val="2208"/>
              <a:buNone/>
            </a:pPr>
            <a:r>
              <a:rPr lang="pt-BR" sz="2400" i="1">
                <a:solidFill>
                  <a:schemeClr val="dk1"/>
                </a:solidFill>
              </a:rPr>
              <a:t>I - a não inscrição na Dívida Ativa da União de débito de um mesmo devedor com a Fazenda Nacional de valor consolidado igual ou inferior a R$ 1.000,00 (mil reais); e II - o não ajuizamento de execuções fiscais de débitos com a Fazenda Nacional, cujo valor consolidado seja igual ou inferior a R$ 20.000,00 (vinte mil reais).</a:t>
            </a:r>
            <a:endParaRPr/>
          </a:p>
          <a:p>
            <a:pPr marL="0" lvl="0" indent="0" algn="just" rtl="0">
              <a:spcBef>
                <a:spcPts val="1080"/>
              </a:spcBef>
              <a:spcAft>
                <a:spcPts val="0"/>
              </a:spcAft>
              <a:buSzPts val="2208"/>
              <a:buNone/>
            </a:pPr>
            <a:endParaRPr sz="24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7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7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7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7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75"/>
        <p:cNvGrpSpPr/>
        <p:nvPr/>
      </p:nvGrpSpPr>
      <p:grpSpPr>
        <a:xfrm>
          <a:off x="0" y="0"/>
          <a:ext cx="0" cy="0"/>
          <a:chOff x="0" y="0"/>
          <a:chExt cx="0" cy="0"/>
        </a:xfrm>
      </p:grpSpPr>
      <p:sp>
        <p:nvSpPr>
          <p:cNvPr id="376" name="Google Shape;376;p54"/>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377" name="Google Shape;377;p54"/>
          <p:cNvSpPr txBox="1">
            <a:spLocks noGrp="1"/>
          </p:cNvSpPr>
          <p:nvPr>
            <p:ph type="body" idx="1"/>
          </p:nvPr>
        </p:nvSpPr>
        <p:spPr>
          <a:xfrm>
            <a:off x="251520" y="1916832"/>
            <a:ext cx="8568952" cy="4752528"/>
          </a:xfrm>
          <a:prstGeom prst="rect">
            <a:avLst/>
          </a:prstGeom>
          <a:noFill/>
          <a:ln>
            <a:noFill/>
          </a:ln>
        </p:spPr>
        <p:txBody>
          <a:bodyPr spcFirstLastPara="1" wrap="square" lIns="91425" tIns="45700" rIns="91425" bIns="45700" anchor="t" anchorCtr="0">
            <a:normAutofit lnSpcReduction="10000"/>
          </a:bodyPr>
          <a:lstStyle/>
          <a:p>
            <a:pPr marL="0" lvl="0" indent="0" algn="just" rtl="0">
              <a:spcBef>
                <a:spcPts val="0"/>
              </a:spcBef>
              <a:spcAft>
                <a:spcPts val="0"/>
              </a:spcAft>
              <a:buSzPts val="2576"/>
              <a:buNone/>
            </a:pPr>
            <a:r>
              <a:rPr lang="pt-BR" sz="2800" b="1">
                <a:solidFill>
                  <a:schemeClr val="dk1"/>
                </a:solidFill>
              </a:rPr>
              <a:t>Portaria RFB n. 396/2016:</a:t>
            </a:r>
            <a:endParaRPr/>
          </a:p>
          <a:p>
            <a:pPr marL="0" lvl="0" indent="0" algn="just" rtl="0">
              <a:spcBef>
                <a:spcPts val="1160"/>
              </a:spcBef>
              <a:spcAft>
                <a:spcPts val="0"/>
              </a:spcAft>
              <a:buSzPts val="2576"/>
              <a:buNone/>
            </a:pPr>
            <a:r>
              <a:rPr lang="pt-BR" sz="2800">
                <a:solidFill>
                  <a:schemeClr val="dk1"/>
                </a:solidFill>
              </a:rPr>
              <a:t>Art. 20. Serão suspensas, nos termos do art. 40, </a:t>
            </a:r>
            <a:r>
              <a:rPr lang="pt-BR" sz="2800" i="1">
                <a:solidFill>
                  <a:schemeClr val="dk1"/>
                </a:solidFill>
              </a:rPr>
              <a:t>caput</a:t>
            </a:r>
            <a:r>
              <a:rPr lang="pt-BR" sz="2800">
                <a:solidFill>
                  <a:schemeClr val="dk1"/>
                </a:solidFill>
              </a:rPr>
              <a:t>, da Lei nº 6.830, de 1980, as execuções fiscais cujo valor consolidado seja igual ou inferior a um milhão de reais ou cujos débitos sejam considerados irrecuperáveis ou de baixa perspectiva de recuperação, desde que não constem dos autos informações de bens e direitos úteis à satisfação, integral ou parcial, do crédito executado.  </a:t>
            </a:r>
            <a:endParaRPr sz="2800">
              <a:solidFill>
                <a:schemeClr val="dk1"/>
              </a:solidFill>
            </a:endParaRPr>
          </a:p>
          <a:p>
            <a:pPr marL="0" lvl="0" indent="0" algn="just" rtl="0">
              <a:spcBef>
                <a:spcPts val="1160"/>
              </a:spcBef>
              <a:spcAft>
                <a:spcPts val="0"/>
              </a:spcAft>
              <a:buSzPts val="2576"/>
              <a:buNone/>
            </a:pPr>
            <a:r>
              <a:rPr lang="pt-BR" sz="2800">
                <a:solidFill>
                  <a:schemeClr val="dk1"/>
                </a:solidFill>
              </a:rPr>
              <a:t>§1º. Entende-se por garantia inútil aquela de difícil alienação, sem valor comercial ou irrisória.</a:t>
            </a:r>
            <a:endParaRPr/>
          </a:p>
          <a:p>
            <a:pPr marL="0" lvl="0" indent="0" algn="just" rtl="0">
              <a:spcBef>
                <a:spcPts val="1080"/>
              </a:spcBef>
              <a:spcAft>
                <a:spcPts val="0"/>
              </a:spcAft>
              <a:buSzPts val="2208"/>
              <a:buNone/>
            </a:pPr>
            <a:endParaRPr sz="24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7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7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7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81"/>
        <p:cNvGrpSpPr/>
        <p:nvPr/>
      </p:nvGrpSpPr>
      <p:grpSpPr>
        <a:xfrm>
          <a:off x="0" y="0"/>
          <a:ext cx="0" cy="0"/>
          <a:chOff x="0" y="0"/>
          <a:chExt cx="0" cy="0"/>
        </a:xfrm>
      </p:grpSpPr>
      <p:sp>
        <p:nvSpPr>
          <p:cNvPr id="382" name="Google Shape;382;p55"/>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383" name="Google Shape;383;p55"/>
          <p:cNvSpPr txBox="1">
            <a:spLocks noGrp="1"/>
          </p:cNvSpPr>
          <p:nvPr>
            <p:ph type="body" idx="1"/>
          </p:nvPr>
        </p:nvSpPr>
        <p:spPr>
          <a:xfrm>
            <a:off x="251520" y="1772816"/>
            <a:ext cx="8640960"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b="1">
                <a:solidFill>
                  <a:schemeClr val="dk1"/>
                </a:solidFill>
              </a:rPr>
              <a:t>§2º.</a:t>
            </a:r>
            <a:r>
              <a:rPr lang="pt-BR" sz="2800">
                <a:solidFill>
                  <a:schemeClr val="dk1"/>
                </a:solidFill>
              </a:rPr>
              <a:t> </a:t>
            </a:r>
            <a:r>
              <a:rPr lang="pt-BR" sz="2800" i="1">
                <a:solidFill>
                  <a:schemeClr val="dk1"/>
                </a:solidFill>
              </a:rPr>
              <a:t>O Procurador da Fazenda Nacional não requererá a suspensão de que trata o caput enquanto pendente causa de suspensão da exigibilidade do crédito, julgamento de exceção de pré-executividade, embargos ou outra ação ou recurso que infirme a certeza e liquidez do crédito e obste o prosseguimento, ainda que provisório, da cobrança judicial.</a:t>
            </a:r>
            <a:endParaRPr i="1"/>
          </a:p>
          <a:p>
            <a:pPr marL="0" lvl="0" indent="0" algn="just" rtl="0">
              <a:spcBef>
                <a:spcPts val="1160"/>
              </a:spcBef>
              <a:spcAft>
                <a:spcPts val="0"/>
              </a:spcAft>
              <a:buSzPts val="2576"/>
              <a:buNone/>
            </a:pPr>
            <a:r>
              <a:rPr lang="pt-BR" sz="2800">
                <a:solidFill>
                  <a:schemeClr val="dk1"/>
                </a:solidFill>
              </a:rPr>
              <a:t>Também </a:t>
            </a:r>
            <a:r>
              <a:rPr lang="pt-BR" sz="2800" b="1" u="sng">
                <a:solidFill>
                  <a:schemeClr val="dk1"/>
                </a:solidFill>
              </a:rPr>
              <a:t>não</a:t>
            </a:r>
            <a:r>
              <a:rPr lang="pt-BR" sz="2800">
                <a:solidFill>
                  <a:schemeClr val="dk1"/>
                </a:solidFill>
              </a:rPr>
              <a:t> se requererá a suspensão se o executado for pessoa jurídica de direito público ou se estiver sob processo de falência ou recuperação judicial (§3º).</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8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87"/>
        <p:cNvGrpSpPr/>
        <p:nvPr/>
      </p:nvGrpSpPr>
      <p:grpSpPr>
        <a:xfrm>
          <a:off x="0" y="0"/>
          <a:ext cx="0" cy="0"/>
          <a:chOff x="0" y="0"/>
          <a:chExt cx="0" cy="0"/>
        </a:xfrm>
      </p:grpSpPr>
      <p:sp>
        <p:nvSpPr>
          <p:cNvPr id="388" name="Google Shape;388;p56"/>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389" name="Google Shape;389;p56"/>
          <p:cNvSpPr txBox="1">
            <a:spLocks noGrp="1"/>
          </p:cNvSpPr>
          <p:nvPr>
            <p:ph type="body" idx="1"/>
          </p:nvPr>
        </p:nvSpPr>
        <p:spPr>
          <a:xfrm>
            <a:off x="179512" y="1844824"/>
            <a:ext cx="8640960" cy="4824536"/>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b="1">
                <a:solidFill>
                  <a:schemeClr val="dk1"/>
                </a:solidFill>
              </a:rPr>
              <a:t>Em resumo:</a:t>
            </a:r>
            <a:endParaRPr/>
          </a:p>
          <a:p>
            <a:pPr marL="0" lvl="0" indent="0" algn="just" rtl="0">
              <a:spcBef>
                <a:spcPts val="1160"/>
              </a:spcBef>
              <a:spcAft>
                <a:spcPts val="0"/>
              </a:spcAft>
              <a:buSzPts val="2576"/>
              <a:buNone/>
            </a:pPr>
            <a:r>
              <a:rPr lang="pt-BR" sz="2800" b="1">
                <a:solidFill>
                  <a:schemeClr val="dk1"/>
                </a:solidFill>
              </a:rPr>
              <a:t>Dívida consolidada de até 1 mil reais: </a:t>
            </a:r>
            <a:r>
              <a:rPr lang="pt-BR" sz="2800">
                <a:solidFill>
                  <a:schemeClr val="dk1"/>
                </a:solidFill>
              </a:rPr>
              <a:t>não inscreve em dívida ativa;</a:t>
            </a:r>
            <a:endParaRPr/>
          </a:p>
          <a:p>
            <a:pPr marL="0" lvl="0" indent="0" algn="just" rtl="0">
              <a:spcBef>
                <a:spcPts val="1160"/>
              </a:spcBef>
              <a:spcAft>
                <a:spcPts val="0"/>
              </a:spcAft>
              <a:buSzPts val="2576"/>
              <a:buNone/>
            </a:pPr>
            <a:endParaRPr sz="2800">
              <a:solidFill>
                <a:schemeClr val="dk1"/>
              </a:solidFill>
            </a:endParaRPr>
          </a:p>
          <a:p>
            <a:pPr marL="0" lvl="0" indent="0" algn="just" rtl="0">
              <a:spcBef>
                <a:spcPts val="1160"/>
              </a:spcBef>
              <a:spcAft>
                <a:spcPts val="0"/>
              </a:spcAft>
              <a:buSzPts val="2576"/>
              <a:buNone/>
            </a:pPr>
            <a:r>
              <a:rPr lang="pt-BR" sz="2800" b="1">
                <a:solidFill>
                  <a:schemeClr val="dk1"/>
                </a:solidFill>
              </a:rPr>
              <a:t>Dívida consolidada, independente do valor:</a:t>
            </a:r>
            <a:r>
              <a:rPr lang="pt-BR" sz="2800">
                <a:solidFill>
                  <a:schemeClr val="dk1"/>
                </a:solidFill>
              </a:rPr>
              <a:t> pode ser encaminhada para protesto, não se sujeitando mais ao limite de R$ 50.000,00;</a:t>
            </a:r>
            <a:endParaRPr/>
          </a:p>
          <a:p>
            <a:pPr marL="457200" lvl="0" indent="-293624" algn="just" rtl="0">
              <a:spcBef>
                <a:spcPts val="1160"/>
              </a:spcBef>
              <a:spcAft>
                <a:spcPts val="0"/>
              </a:spcAft>
              <a:buSzPts val="2576"/>
              <a:buFont typeface="Noto Sans Symbols"/>
              <a:buNone/>
            </a:pPr>
            <a:endParaRPr sz="2800">
              <a:solidFill>
                <a:schemeClr val="dk1"/>
              </a:solidFill>
            </a:endParaRPr>
          </a:p>
          <a:p>
            <a:pPr marL="457200" lvl="0" indent="-316992" algn="just" rtl="0">
              <a:spcBef>
                <a:spcPts val="1080"/>
              </a:spcBef>
              <a:spcAft>
                <a:spcPts val="0"/>
              </a:spcAft>
              <a:buSzPts val="2208"/>
              <a:buNone/>
            </a:pPr>
            <a:endParaRPr sz="24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8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8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8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8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8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393"/>
        <p:cNvGrpSpPr/>
        <p:nvPr/>
      </p:nvGrpSpPr>
      <p:grpSpPr>
        <a:xfrm>
          <a:off x="0" y="0"/>
          <a:ext cx="0" cy="0"/>
          <a:chOff x="0" y="0"/>
          <a:chExt cx="0" cy="0"/>
        </a:xfrm>
      </p:grpSpPr>
      <p:sp>
        <p:nvSpPr>
          <p:cNvPr id="394" name="Google Shape;394;p57"/>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395" name="Google Shape;395;p57"/>
          <p:cNvSpPr txBox="1">
            <a:spLocks noGrp="1"/>
          </p:cNvSpPr>
          <p:nvPr>
            <p:ph type="body" idx="1"/>
          </p:nvPr>
        </p:nvSpPr>
        <p:spPr>
          <a:xfrm>
            <a:off x="107504" y="1916832"/>
            <a:ext cx="8712968" cy="4752528"/>
          </a:xfrm>
          <a:prstGeom prst="rect">
            <a:avLst/>
          </a:prstGeom>
          <a:noFill/>
          <a:ln>
            <a:noFill/>
          </a:ln>
        </p:spPr>
        <p:txBody>
          <a:bodyPr spcFirstLastPara="1" wrap="square" lIns="91425" tIns="45700" rIns="91425" bIns="45700" anchor="t" anchorCtr="0">
            <a:normAutofit lnSpcReduction="20000"/>
          </a:bodyPr>
          <a:lstStyle/>
          <a:p>
            <a:pPr marL="0" lvl="0" indent="0" algn="just" rtl="0">
              <a:spcBef>
                <a:spcPts val="0"/>
              </a:spcBef>
              <a:spcAft>
                <a:spcPts val="0"/>
              </a:spcAft>
              <a:buSzPts val="2576"/>
              <a:buNone/>
            </a:pPr>
            <a:r>
              <a:rPr lang="pt-BR" sz="2800" b="1">
                <a:solidFill>
                  <a:schemeClr val="dk1"/>
                </a:solidFill>
              </a:rPr>
              <a:t>Dívida consolidada de até 20 mil reais:</a:t>
            </a:r>
            <a:r>
              <a:rPr lang="pt-BR" sz="2800">
                <a:solidFill>
                  <a:schemeClr val="dk1"/>
                </a:solidFill>
              </a:rPr>
              <a:t> não ajuíza a execução fiscal, embora sujeita a CDA a protesto;</a:t>
            </a:r>
            <a:endParaRPr/>
          </a:p>
          <a:p>
            <a:pPr marL="0" lvl="0" indent="0" algn="just" rtl="0">
              <a:spcBef>
                <a:spcPts val="1160"/>
              </a:spcBef>
              <a:spcAft>
                <a:spcPts val="0"/>
              </a:spcAft>
              <a:buSzPts val="2576"/>
              <a:buNone/>
            </a:pPr>
            <a:endParaRPr sz="2800">
              <a:solidFill>
                <a:schemeClr val="dk1"/>
              </a:solidFill>
            </a:endParaRPr>
          </a:p>
          <a:p>
            <a:pPr marL="0" lvl="0" indent="0" algn="just" rtl="0">
              <a:spcBef>
                <a:spcPts val="1160"/>
              </a:spcBef>
              <a:spcAft>
                <a:spcPts val="0"/>
              </a:spcAft>
              <a:buSzPts val="2576"/>
              <a:buNone/>
            </a:pPr>
            <a:r>
              <a:rPr lang="pt-BR" sz="2800" b="1">
                <a:solidFill>
                  <a:schemeClr val="dk1"/>
                </a:solidFill>
              </a:rPr>
              <a:t>Dívida consolidada de até 1 milhão de reais: </a:t>
            </a:r>
            <a:r>
              <a:rPr lang="pt-BR" sz="2800">
                <a:solidFill>
                  <a:schemeClr val="dk1"/>
                </a:solidFill>
              </a:rPr>
              <a:t>ajuíza a execução fiscal e, após o despacho de recebimento da inicial, pode requerer a suspensão desde que os débitos sejam considerados irrecuperáveis ou de baixa perspectiva de recuperação e que não constem dos autos informações de bens e direitos úteis à satisfação, integral ou parcial, do crédito executado.</a:t>
            </a:r>
            <a:endParaRPr/>
          </a:p>
          <a:p>
            <a:pPr marL="0" lvl="0" indent="0" algn="just" rtl="0">
              <a:spcBef>
                <a:spcPts val="1160"/>
              </a:spcBef>
              <a:spcAft>
                <a:spcPts val="0"/>
              </a:spcAft>
              <a:buSzPts val="2576"/>
              <a:buNone/>
            </a:pP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9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9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399"/>
        <p:cNvGrpSpPr/>
        <p:nvPr/>
      </p:nvGrpSpPr>
      <p:grpSpPr>
        <a:xfrm>
          <a:off x="0" y="0"/>
          <a:ext cx="0" cy="0"/>
          <a:chOff x="0" y="0"/>
          <a:chExt cx="0" cy="0"/>
        </a:xfrm>
      </p:grpSpPr>
      <p:sp>
        <p:nvSpPr>
          <p:cNvPr id="400" name="Google Shape;400;p58"/>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401" name="Google Shape;401;p58"/>
          <p:cNvSpPr txBox="1">
            <a:spLocks noGrp="1"/>
          </p:cNvSpPr>
          <p:nvPr>
            <p:ph type="body" idx="1"/>
          </p:nvPr>
        </p:nvSpPr>
        <p:spPr>
          <a:xfrm>
            <a:off x="251520" y="1772816"/>
            <a:ext cx="8496944"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b="1">
                <a:solidFill>
                  <a:schemeClr val="dk1"/>
                </a:solidFill>
              </a:rPr>
              <a:t>EXECUÇÃO DA MULTA ELEITORAL:</a:t>
            </a:r>
            <a:endParaRPr/>
          </a:p>
          <a:p>
            <a:pPr marL="0" lvl="0" indent="0" algn="just" rtl="0">
              <a:spcBef>
                <a:spcPts val="1160"/>
              </a:spcBef>
              <a:spcAft>
                <a:spcPts val="0"/>
              </a:spcAft>
              <a:buSzPts val="2576"/>
              <a:buNone/>
            </a:pPr>
            <a:r>
              <a:rPr lang="pt-BR" sz="2800">
                <a:solidFill>
                  <a:schemeClr val="dk1"/>
                </a:solidFill>
              </a:rPr>
              <a:t>Legitimado ativo: União, representada pela PFN.</a:t>
            </a:r>
            <a:endParaRPr/>
          </a:p>
          <a:p>
            <a:pPr marL="0" lvl="0" indent="0" algn="just" rtl="0">
              <a:spcBef>
                <a:spcPts val="1160"/>
              </a:spcBef>
              <a:spcAft>
                <a:spcPts val="0"/>
              </a:spcAft>
              <a:buSzPts val="2576"/>
              <a:buNone/>
            </a:pPr>
            <a:r>
              <a:rPr lang="pt-BR" sz="2800">
                <a:solidFill>
                  <a:schemeClr val="dk1"/>
                </a:solidFill>
              </a:rPr>
              <a:t>Legitimado passivo: em regra, o infrator que sofreu a penalidade de multa, inclusive os corresponsáveis.</a:t>
            </a:r>
            <a:endParaRPr/>
          </a:p>
          <a:p>
            <a:pPr marL="0" lvl="0" indent="0" algn="just" rtl="0">
              <a:spcBef>
                <a:spcPts val="1160"/>
              </a:spcBef>
              <a:spcAft>
                <a:spcPts val="0"/>
              </a:spcAft>
              <a:buSzPts val="2576"/>
              <a:buNone/>
            </a:pPr>
            <a:r>
              <a:rPr lang="pt-BR" sz="2800">
                <a:solidFill>
                  <a:schemeClr val="dk1"/>
                </a:solidFill>
              </a:rPr>
              <a:t>Também são legitimados o espólio, a massa falida e os sucessores a qualquer título (LEF, art. 4º).</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0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0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0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405"/>
        <p:cNvGrpSpPr/>
        <p:nvPr/>
      </p:nvGrpSpPr>
      <p:grpSpPr>
        <a:xfrm>
          <a:off x="0" y="0"/>
          <a:ext cx="0" cy="0"/>
          <a:chOff x="0" y="0"/>
          <a:chExt cx="0" cy="0"/>
        </a:xfrm>
      </p:grpSpPr>
      <p:sp>
        <p:nvSpPr>
          <p:cNvPr id="406" name="Google Shape;406;p59"/>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407" name="Google Shape;407;p59"/>
          <p:cNvSpPr txBox="1">
            <a:spLocks noGrp="1"/>
          </p:cNvSpPr>
          <p:nvPr>
            <p:ph type="body" idx="1"/>
          </p:nvPr>
        </p:nvSpPr>
        <p:spPr>
          <a:xfrm>
            <a:off x="251520" y="1772816"/>
            <a:ext cx="8319424"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a:solidFill>
                  <a:schemeClr val="dk1"/>
                </a:solidFill>
              </a:rPr>
              <a:t>A CDA é documento indispensável à propositura da ação e deve conter </a:t>
            </a:r>
            <a:r>
              <a:rPr lang="pt-BR" sz="2800" i="1">
                <a:solidFill>
                  <a:schemeClr val="dk1"/>
                </a:solidFill>
              </a:rPr>
              <a:t>“a origem, a natureza e o fundamento legal ou contratual da dívida”,</a:t>
            </a:r>
            <a:r>
              <a:rPr lang="pt-BR" sz="2800">
                <a:solidFill>
                  <a:schemeClr val="dk1"/>
                </a:solidFill>
              </a:rPr>
              <a:t> além dos demais requisitos do art. 2º, §5º, da LEF (vide LEF, art. 6º, §1º).</a:t>
            </a:r>
            <a:endParaRPr/>
          </a:p>
          <a:p>
            <a:pPr marL="0" lvl="0" indent="0" algn="just" rtl="0">
              <a:spcBef>
                <a:spcPts val="1160"/>
              </a:spcBef>
              <a:spcAft>
                <a:spcPts val="0"/>
              </a:spcAft>
              <a:buSzPts val="2576"/>
              <a:buNone/>
            </a:pPr>
            <a:endParaRPr sz="2800">
              <a:solidFill>
                <a:schemeClr val="dk1"/>
              </a:solidFill>
            </a:endParaRPr>
          </a:p>
          <a:p>
            <a:pPr marL="0" lvl="0" indent="0" algn="just" rtl="0">
              <a:spcBef>
                <a:spcPts val="1160"/>
              </a:spcBef>
              <a:spcAft>
                <a:spcPts val="0"/>
              </a:spcAft>
              <a:buSzPts val="2576"/>
              <a:buNone/>
            </a:pP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0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0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411"/>
        <p:cNvGrpSpPr/>
        <p:nvPr/>
      </p:nvGrpSpPr>
      <p:grpSpPr>
        <a:xfrm>
          <a:off x="0" y="0"/>
          <a:ext cx="0" cy="0"/>
          <a:chOff x="0" y="0"/>
          <a:chExt cx="0" cy="0"/>
        </a:xfrm>
      </p:grpSpPr>
      <p:sp>
        <p:nvSpPr>
          <p:cNvPr id="412" name="Google Shape;412;p60"/>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413" name="Google Shape;413;p60"/>
          <p:cNvSpPr txBox="1">
            <a:spLocks noGrp="1"/>
          </p:cNvSpPr>
          <p:nvPr>
            <p:ph type="body" idx="1"/>
          </p:nvPr>
        </p:nvSpPr>
        <p:spPr>
          <a:xfrm>
            <a:off x="179512" y="1772816"/>
            <a:ext cx="8856984"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a:solidFill>
                  <a:schemeClr val="dk1"/>
                </a:solidFill>
              </a:rPr>
              <a:t>A LEF não definiu juízos especiais para processar a EF, mas apenas excluiu outros juízos, como da falência, concordata, liquidação, insolvência e inventário (art. 5º).</a:t>
            </a:r>
            <a:endParaRPr/>
          </a:p>
          <a:p>
            <a:pPr marL="0" lvl="0" indent="0" algn="just" rtl="0">
              <a:spcBef>
                <a:spcPts val="1160"/>
              </a:spcBef>
              <a:spcAft>
                <a:spcPts val="0"/>
              </a:spcAft>
              <a:buSzPts val="2576"/>
              <a:buNone/>
            </a:pPr>
            <a:endParaRPr sz="2800">
              <a:solidFill>
                <a:schemeClr val="dk1"/>
              </a:solidFill>
            </a:endParaRPr>
          </a:p>
          <a:p>
            <a:pPr marL="0" lvl="0" indent="0" algn="just" rtl="0">
              <a:spcBef>
                <a:spcPts val="1160"/>
              </a:spcBef>
              <a:spcAft>
                <a:spcPts val="0"/>
              </a:spcAft>
              <a:buSzPts val="2576"/>
              <a:buNone/>
            </a:pPr>
            <a:r>
              <a:rPr lang="pt-BR" sz="2800">
                <a:solidFill>
                  <a:schemeClr val="dk1"/>
                </a:solidFill>
              </a:rPr>
              <a:t>Art. 5º -</a:t>
            </a:r>
            <a:r>
              <a:rPr lang="pt-BR" sz="2800" i="1">
                <a:solidFill>
                  <a:schemeClr val="dk1"/>
                </a:solidFill>
              </a:rPr>
              <a:t> A competência para processar e julgar a execução da Dívida Ativa da Fazenda Pública exclui a de qualquer outro Juízo, inclusive o da falência, da concordata, da liquidação, da insolvência ou do inventário.</a:t>
            </a:r>
            <a:endParaRPr/>
          </a:p>
          <a:p>
            <a:pPr marL="0" lvl="0" indent="0" algn="just" rtl="0">
              <a:spcBef>
                <a:spcPts val="1160"/>
              </a:spcBef>
              <a:spcAft>
                <a:spcPts val="0"/>
              </a:spcAft>
              <a:buSzPts val="2576"/>
              <a:buNone/>
            </a:pP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1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1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1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417"/>
        <p:cNvGrpSpPr/>
        <p:nvPr/>
      </p:nvGrpSpPr>
      <p:grpSpPr>
        <a:xfrm>
          <a:off x="0" y="0"/>
          <a:ext cx="0" cy="0"/>
          <a:chOff x="0" y="0"/>
          <a:chExt cx="0" cy="0"/>
        </a:xfrm>
      </p:grpSpPr>
      <p:sp>
        <p:nvSpPr>
          <p:cNvPr id="418" name="Google Shape;418;p61"/>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419" name="Google Shape;419;p61"/>
          <p:cNvSpPr txBox="1">
            <a:spLocks noGrp="1"/>
          </p:cNvSpPr>
          <p:nvPr>
            <p:ph type="body" idx="1"/>
          </p:nvPr>
        </p:nvSpPr>
        <p:spPr>
          <a:xfrm>
            <a:off x="251520" y="1772816"/>
            <a:ext cx="8568952"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a:solidFill>
                  <a:schemeClr val="dk1"/>
                </a:solidFill>
              </a:rPr>
              <a:t>Logo, a </a:t>
            </a:r>
            <a:r>
              <a:rPr lang="pt-BR" sz="2800" b="1" u="sng">
                <a:solidFill>
                  <a:schemeClr val="dk1"/>
                </a:solidFill>
              </a:rPr>
              <a:t>competência</a:t>
            </a:r>
            <a:r>
              <a:rPr lang="pt-BR" sz="2800">
                <a:solidFill>
                  <a:schemeClr val="dk1"/>
                </a:solidFill>
              </a:rPr>
              <a:t> será definida pelo CPC (LEF, art. 1º), aplicado subsidiariamente.</a:t>
            </a:r>
            <a:endParaRPr/>
          </a:p>
          <a:p>
            <a:pPr marL="0" lvl="0" indent="0" algn="just" rtl="0">
              <a:spcBef>
                <a:spcPts val="1160"/>
              </a:spcBef>
              <a:spcAft>
                <a:spcPts val="0"/>
              </a:spcAft>
              <a:buSzPts val="2576"/>
              <a:buNone/>
            </a:pPr>
            <a:r>
              <a:rPr lang="pt-BR" sz="2800" b="1">
                <a:solidFill>
                  <a:schemeClr val="dk1"/>
                </a:solidFill>
              </a:rPr>
              <a:t>CPC:</a:t>
            </a:r>
            <a:endParaRPr/>
          </a:p>
          <a:p>
            <a:pPr marL="0" lvl="0" indent="0" algn="just" rtl="0">
              <a:spcBef>
                <a:spcPts val="1160"/>
              </a:spcBef>
              <a:spcAft>
                <a:spcPts val="0"/>
              </a:spcAft>
              <a:buSzPts val="2576"/>
              <a:buNone/>
            </a:pPr>
            <a:r>
              <a:rPr lang="pt-BR" sz="2800">
                <a:solidFill>
                  <a:schemeClr val="dk1"/>
                </a:solidFill>
              </a:rPr>
              <a:t>Art. 46. </a:t>
            </a:r>
            <a:r>
              <a:rPr lang="pt-BR" sz="2800" i="1">
                <a:solidFill>
                  <a:schemeClr val="dk1"/>
                </a:solidFill>
              </a:rPr>
              <a:t>A ação fundada em direito pessoal ou em direito real sobre bens móveis será proposta, em regra, no foro de domicílio do réu.</a:t>
            </a:r>
            <a:endParaRPr/>
          </a:p>
          <a:p>
            <a:pPr marL="0" lvl="0" indent="0" algn="just" rtl="0">
              <a:spcBef>
                <a:spcPts val="1160"/>
              </a:spcBef>
              <a:spcAft>
                <a:spcPts val="0"/>
              </a:spcAft>
              <a:buSzPts val="2576"/>
              <a:buNone/>
            </a:pPr>
            <a:r>
              <a:rPr lang="pt-BR" sz="2800" b="1" i="1">
                <a:solidFill>
                  <a:schemeClr val="dk1"/>
                </a:solidFill>
              </a:rPr>
              <a:t>§5º A execução fiscal será proposta no foro de domicílio do réu, no de sua residência ou no do lugar onde for encontrado.</a:t>
            </a:r>
            <a:endParaRPr/>
          </a:p>
          <a:p>
            <a:pPr marL="0" lvl="0" indent="0" algn="just" rtl="0">
              <a:spcBef>
                <a:spcPts val="1160"/>
              </a:spcBef>
              <a:spcAft>
                <a:spcPts val="0"/>
              </a:spcAft>
              <a:buSzPts val="2576"/>
              <a:buNone/>
            </a:pP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1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1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1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1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17"/>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144" name="Google Shape;144;p17"/>
          <p:cNvSpPr txBox="1">
            <a:spLocks noGrp="1"/>
          </p:cNvSpPr>
          <p:nvPr>
            <p:ph type="body" idx="1"/>
          </p:nvPr>
        </p:nvSpPr>
        <p:spPr>
          <a:xfrm>
            <a:off x="251520" y="2228003"/>
            <a:ext cx="8319424" cy="4369349"/>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chemeClr val="accent1"/>
              </a:buClr>
              <a:buSzPts val="2208"/>
              <a:buNone/>
            </a:pPr>
            <a:r>
              <a:rPr lang="pt-BR" sz="2400" b="1">
                <a:solidFill>
                  <a:srgbClr val="120AB6"/>
                </a:solidFill>
              </a:rPr>
              <a:t>DOS REQUISITOS NECESSÁRIOS PARA REALIZAR QUALQUER EXECUÇÃO</a:t>
            </a:r>
            <a:endParaRPr/>
          </a:p>
          <a:p>
            <a:pPr marL="0" lvl="0" indent="0" algn="ctr" rtl="0">
              <a:spcBef>
                <a:spcPts val="1080"/>
              </a:spcBef>
              <a:spcAft>
                <a:spcPts val="0"/>
              </a:spcAft>
              <a:buClr>
                <a:schemeClr val="accent1"/>
              </a:buClr>
              <a:buSzPts val="2208"/>
              <a:buNone/>
            </a:pPr>
            <a:endParaRPr sz="2400" b="1"/>
          </a:p>
          <a:p>
            <a:pPr marL="457200" lvl="0" indent="-457200" algn="just" rtl="0">
              <a:spcBef>
                <a:spcPts val="1080"/>
              </a:spcBef>
              <a:spcAft>
                <a:spcPts val="0"/>
              </a:spcAft>
              <a:buClr>
                <a:schemeClr val="accent1"/>
              </a:buClr>
              <a:buSzPts val="2208"/>
              <a:buFont typeface="Gill Sans"/>
              <a:buAutoNum type="alphaLcParenR"/>
            </a:pPr>
            <a:r>
              <a:rPr lang="pt-BR" sz="2400"/>
              <a:t>Existência de um título executivo</a:t>
            </a:r>
            <a:endParaRPr/>
          </a:p>
          <a:p>
            <a:pPr marL="628650" lvl="1" indent="-304800" algn="just" rtl="0">
              <a:spcBef>
                <a:spcPts val="1040"/>
              </a:spcBef>
              <a:spcAft>
                <a:spcPts val="0"/>
              </a:spcAft>
              <a:buClr>
                <a:schemeClr val="accent1"/>
              </a:buClr>
              <a:buSzPts val="2024"/>
              <a:buChar char="◼"/>
            </a:pPr>
            <a:r>
              <a:rPr lang="pt-BR" sz="2200" i="1">
                <a:solidFill>
                  <a:srgbClr val="120AB6"/>
                </a:solidFill>
              </a:rPr>
              <a:t>Nulla executio sine título </a:t>
            </a:r>
            <a:r>
              <a:rPr lang="pt-BR" sz="2200">
                <a:solidFill>
                  <a:srgbClr val="120AB6"/>
                </a:solidFill>
              </a:rPr>
              <a:t>(É nula a execução sem título)</a:t>
            </a:r>
            <a:endParaRPr sz="2400"/>
          </a:p>
          <a:p>
            <a:pPr marL="457200" lvl="0" indent="-457200" algn="just" rtl="0">
              <a:spcBef>
                <a:spcPts val="1080"/>
              </a:spcBef>
              <a:spcAft>
                <a:spcPts val="0"/>
              </a:spcAft>
              <a:buClr>
                <a:schemeClr val="accent1"/>
              </a:buClr>
              <a:buSzPts val="2208"/>
              <a:buFont typeface="Gill Sans"/>
              <a:buAutoNum type="alphaLcParenR"/>
            </a:pPr>
            <a:r>
              <a:rPr lang="pt-BR" sz="2400"/>
              <a:t>Liquidez</a:t>
            </a:r>
            <a:endParaRPr/>
          </a:p>
          <a:p>
            <a:pPr marL="457200" lvl="0" indent="-457200" algn="just" rtl="0">
              <a:spcBef>
                <a:spcPts val="1080"/>
              </a:spcBef>
              <a:spcAft>
                <a:spcPts val="0"/>
              </a:spcAft>
              <a:buClr>
                <a:schemeClr val="accent1"/>
              </a:buClr>
              <a:buSzPts val="2208"/>
              <a:buFont typeface="Gill Sans"/>
              <a:buAutoNum type="alphaLcParenR"/>
            </a:pPr>
            <a:r>
              <a:rPr lang="pt-BR" sz="2400"/>
              <a:t>Exigibilidade da obrigação, decorrente do inadimplemento.</a:t>
            </a:r>
            <a:endParaRPr/>
          </a:p>
          <a:p>
            <a:pPr marL="457200" lvl="0" indent="-316992" algn="just" rtl="0">
              <a:spcBef>
                <a:spcPts val="1080"/>
              </a:spcBef>
              <a:spcAft>
                <a:spcPts val="0"/>
              </a:spcAft>
              <a:buClr>
                <a:schemeClr val="accent1"/>
              </a:buClr>
              <a:buSzPts val="2208"/>
              <a:buFont typeface="Gill Sans"/>
              <a:buNone/>
            </a:pPr>
            <a:endParaRPr sz="2400"/>
          </a:p>
          <a:p>
            <a:pPr marL="0" lvl="0" indent="0" algn="l" rtl="0">
              <a:spcBef>
                <a:spcPts val="960"/>
              </a:spcBef>
              <a:spcAft>
                <a:spcPts val="0"/>
              </a:spcAft>
              <a:buSzPts val="1656"/>
              <a:buNone/>
            </a:pPr>
            <a:endParaRPr/>
          </a:p>
          <a:p>
            <a:pPr marL="304800" lvl="0" indent="-199644" algn="l" rtl="0">
              <a:spcBef>
                <a:spcPts val="960"/>
              </a:spcBef>
              <a:spcAft>
                <a:spcPts val="0"/>
              </a:spcAft>
              <a:buSzPts val="1656"/>
              <a:buNone/>
            </a:pPr>
            <a:endParaRPr/>
          </a:p>
          <a:p>
            <a:pPr marL="304800" lvl="0" indent="-199644" algn="l" rtl="0">
              <a:spcBef>
                <a:spcPts val="960"/>
              </a:spcBef>
              <a:spcAft>
                <a:spcPts val="0"/>
              </a:spcAft>
              <a:buSzPts val="1656"/>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4">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44">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4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423"/>
        <p:cNvGrpSpPr/>
        <p:nvPr/>
      </p:nvGrpSpPr>
      <p:grpSpPr>
        <a:xfrm>
          <a:off x="0" y="0"/>
          <a:ext cx="0" cy="0"/>
          <a:chOff x="0" y="0"/>
          <a:chExt cx="0" cy="0"/>
        </a:xfrm>
      </p:grpSpPr>
      <p:sp>
        <p:nvSpPr>
          <p:cNvPr id="424" name="Google Shape;424;p62"/>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425" name="Google Shape;425;p62"/>
          <p:cNvSpPr txBox="1">
            <a:spLocks noGrp="1"/>
          </p:cNvSpPr>
          <p:nvPr>
            <p:ph type="body" idx="1"/>
          </p:nvPr>
        </p:nvSpPr>
        <p:spPr>
          <a:xfrm>
            <a:off x="179512" y="1772816"/>
            <a:ext cx="8784976"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a:solidFill>
                  <a:schemeClr val="dk1"/>
                </a:solidFill>
              </a:rPr>
              <a:t>Importante lembrar a Súmula 58 do STJ:</a:t>
            </a:r>
            <a:endParaRPr/>
          </a:p>
          <a:p>
            <a:pPr marL="0" lvl="0" indent="0" algn="just" rtl="0">
              <a:spcBef>
                <a:spcPts val="1160"/>
              </a:spcBef>
              <a:spcAft>
                <a:spcPts val="0"/>
              </a:spcAft>
              <a:buSzPts val="2576"/>
              <a:buNone/>
            </a:pPr>
            <a:endParaRPr sz="2800">
              <a:solidFill>
                <a:schemeClr val="dk1"/>
              </a:solidFill>
            </a:endParaRPr>
          </a:p>
          <a:p>
            <a:pPr marL="0" lvl="0" indent="0" algn="just" rtl="0">
              <a:spcBef>
                <a:spcPts val="1160"/>
              </a:spcBef>
              <a:spcAft>
                <a:spcPts val="0"/>
              </a:spcAft>
              <a:buSzPts val="2576"/>
              <a:buNone/>
            </a:pPr>
            <a:r>
              <a:rPr lang="pt-BR" sz="2800" b="1">
                <a:solidFill>
                  <a:schemeClr val="dk1"/>
                </a:solidFill>
              </a:rPr>
              <a:t>STJ, Súmula 58.</a:t>
            </a:r>
            <a:r>
              <a:rPr lang="pt-BR" sz="2800">
                <a:solidFill>
                  <a:schemeClr val="dk1"/>
                </a:solidFill>
              </a:rPr>
              <a:t> </a:t>
            </a:r>
            <a:r>
              <a:rPr lang="pt-BR" sz="2800" i="1">
                <a:solidFill>
                  <a:schemeClr val="dk1"/>
                </a:solidFill>
              </a:rPr>
              <a:t>Proposta a execução fiscal, a posterior mudança de domicílio do executado não desloca a competência já fixada.</a:t>
            </a: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2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2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2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429"/>
        <p:cNvGrpSpPr/>
        <p:nvPr/>
      </p:nvGrpSpPr>
      <p:grpSpPr>
        <a:xfrm>
          <a:off x="0" y="0"/>
          <a:ext cx="0" cy="0"/>
          <a:chOff x="0" y="0"/>
          <a:chExt cx="0" cy="0"/>
        </a:xfrm>
      </p:grpSpPr>
      <p:sp>
        <p:nvSpPr>
          <p:cNvPr id="430" name="Google Shape;430;p63"/>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431" name="Google Shape;431;p63"/>
          <p:cNvSpPr txBox="1">
            <a:spLocks noGrp="1"/>
          </p:cNvSpPr>
          <p:nvPr>
            <p:ph type="body" idx="1"/>
          </p:nvPr>
        </p:nvSpPr>
        <p:spPr>
          <a:xfrm>
            <a:off x="179512" y="1844824"/>
            <a:ext cx="8391432" cy="4824536"/>
          </a:xfrm>
          <a:prstGeom prst="rect">
            <a:avLst/>
          </a:prstGeom>
          <a:noFill/>
          <a:ln>
            <a:noFill/>
          </a:ln>
        </p:spPr>
        <p:txBody>
          <a:bodyPr spcFirstLastPara="1" wrap="square" lIns="91425" tIns="45700" rIns="91425" bIns="45700" anchor="t" anchorCtr="0">
            <a:normAutofit lnSpcReduction="10000"/>
          </a:bodyPr>
          <a:lstStyle/>
          <a:p>
            <a:pPr marL="0" lvl="0" indent="0" algn="just" rtl="0">
              <a:spcBef>
                <a:spcPts val="0"/>
              </a:spcBef>
              <a:spcAft>
                <a:spcPts val="0"/>
              </a:spcAft>
              <a:buSzPts val="2576"/>
              <a:buNone/>
            </a:pPr>
            <a:r>
              <a:rPr lang="pt-BR" sz="2800" b="1">
                <a:solidFill>
                  <a:schemeClr val="dk1"/>
                </a:solidFill>
              </a:rPr>
              <a:t>PETIÇÃO INICIAL (LEF, art. 6º):</a:t>
            </a:r>
            <a:endParaRPr/>
          </a:p>
          <a:p>
            <a:pPr marL="0" lvl="0" indent="0" algn="just" rtl="0">
              <a:spcBef>
                <a:spcPts val="1160"/>
              </a:spcBef>
              <a:spcAft>
                <a:spcPts val="0"/>
              </a:spcAft>
              <a:buSzPts val="2576"/>
              <a:buNone/>
            </a:pPr>
            <a:r>
              <a:rPr lang="pt-BR" sz="2800">
                <a:solidFill>
                  <a:schemeClr val="dk1"/>
                </a:solidFill>
              </a:rPr>
              <a:t>A petição inicial da EF é bem simplificada e sem os rigores do art. 319 do NCPC. </a:t>
            </a:r>
            <a:endParaRPr/>
          </a:p>
          <a:p>
            <a:pPr marL="0" lvl="0" indent="0" algn="just" rtl="0">
              <a:spcBef>
                <a:spcPts val="1160"/>
              </a:spcBef>
              <a:spcAft>
                <a:spcPts val="0"/>
              </a:spcAft>
              <a:buSzPts val="2576"/>
              <a:buNone/>
            </a:pPr>
            <a:r>
              <a:rPr lang="pt-BR" sz="2800" i="1">
                <a:solidFill>
                  <a:schemeClr val="dk1"/>
                </a:solidFill>
              </a:rPr>
              <a:t>Art. 6º - A petição inicial indicará apenas:</a:t>
            </a:r>
            <a:endParaRPr/>
          </a:p>
          <a:p>
            <a:pPr marL="0" lvl="0" indent="0" algn="just" rtl="0">
              <a:spcBef>
                <a:spcPts val="1160"/>
              </a:spcBef>
              <a:spcAft>
                <a:spcPts val="0"/>
              </a:spcAft>
              <a:buSzPts val="2576"/>
              <a:buNone/>
            </a:pPr>
            <a:r>
              <a:rPr lang="pt-BR" sz="2800" i="1">
                <a:solidFill>
                  <a:schemeClr val="dk1"/>
                </a:solidFill>
              </a:rPr>
              <a:t>I - o Juiz a quem é dirigida;</a:t>
            </a:r>
            <a:endParaRPr/>
          </a:p>
          <a:p>
            <a:pPr marL="0" lvl="0" indent="0" algn="just" rtl="0">
              <a:spcBef>
                <a:spcPts val="1160"/>
              </a:spcBef>
              <a:spcAft>
                <a:spcPts val="0"/>
              </a:spcAft>
              <a:buSzPts val="2576"/>
              <a:buNone/>
            </a:pPr>
            <a:r>
              <a:rPr lang="pt-BR" sz="2800" i="1">
                <a:solidFill>
                  <a:schemeClr val="dk1"/>
                </a:solidFill>
              </a:rPr>
              <a:t>II - o pedido; e</a:t>
            </a:r>
            <a:endParaRPr/>
          </a:p>
          <a:p>
            <a:pPr marL="0" lvl="0" indent="0" algn="just" rtl="0">
              <a:spcBef>
                <a:spcPts val="1160"/>
              </a:spcBef>
              <a:spcAft>
                <a:spcPts val="0"/>
              </a:spcAft>
              <a:buSzPts val="2576"/>
              <a:buNone/>
            </a:pPr>
            <a:r>
              <a:rPr lang="pt-BR" sz="2800" i="1">
                <a:solidFill>
                  <a:schemeClr val="dk1"/>
                </a:solidFill>
              </a:rPr>
              <a:t>III - o requerimento para a citação.</a:t>
            </a:r>
            <a:endParaRPr/>
          </a:p>
          <a:p>
            <a:pPr marL="0" lvl="0" indent="0" algn="just" rtl="0">
              <a:spcBef>
                <a:spcPts val="1160"/>
              </a:spcBef>
              <a:spcAft>
                <a:spcPts val="0"/>
              </a:spcAft>
              <a:buSzPts val="2576"/>
              <a:buNone/>
            </a:pPr>
            <a:r>
              <a:rPr lang="pt-BR" sz="2800">
                <a:solidFill>
                  <a:schemeClr val="dk1"/>
                </a:solidFill>
              </a:rPr>
              <a:t>A CDA completa os demais dados, integrando a própria petição inicial (art. 6º, §1º).</a:t>
            </a:r>
            <a:endParaRPr/>
          </a:p>
          <a:p>
            <a:pPr marL="0" lvl="0" indent="0" algn="just" rtl="0">
              <a:spcBef>
                <a:spcPts val="1080"/>
              </a:spcBef>
              <a:spcAft>
                <a:spcPts val="0"/>
              </a:spcAft>
              <a:buSzPts val="2208"/>
              <a:buNone/>
            </a:pPr>
            <a:endParaRPr sz="2400" b="1">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3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3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3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31">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31">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3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435"/>
        <p:cNvGrpSpPr/>
        <p:nvPr/>
      </p:nvGrpSpPr>
      <p:grpSpPr>
        <a:xfrm>
          <a:off x="0" y="0"/>
          <a:ext cx="0" cy="0"/>
          <a:chOff x="0" y="0"/>
          <a:chExt cx="0" cy="0"/>
        </a:xfrm>
      </p:grpSpPr>
      <p:sp>
        <p:nvSpPr>
          <p:cNvPr id="436" name="Google Shape;436;p64"/>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437" name="Google Shape;437;p64"/>
          <p:cNvSpPr txBox="1">
            <a:spLocks noGrp="1"/>
          </p:cNvSpPr>
          <p:nvPr>
            <p:ph type="body" idx="1"/>
          </p:nvPr>
        </p:nvSpPr>
        <p:spPr>
          <a:xfrm>
            <a:off x="323528" y="1772816"/>
            <a:ext cx="8568952"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a:solidFill>
                  <a:schemeClr val="dk1"/>
                </a:solidFill>
              </a:rPr>
              <a:t>Faculta-se a adoção de documento único (inicial + CDA), nos termos do art. 6º, §2º, da LEF:</a:t>
            </a:r>
            <a:endParaRPr/>
          </a:p>
          <a:p>
            <a:pPr marL="0" lvl="0" indent="0" algn="just" rtl="0">
              <a:spcBef>
                <a:spcPts val="1160"/>
              </a:spcBef>
              <a:spcAft>
                <a:spcPts val="0"/>
              </a:spcAft>
              <a:buSzPts val="2576"/>
              <a:buNone/>
            </a:pPr>
            <a:r>
              <a:rPr lang="pt-BR" sz="2800" i="1">
                <a:solidFill>
                  <a:schemeClr val="dk1"/>
                </a:solidFill>
              </a:rPr>
              <a:t>Art. 6º, §1º - A petição inicial será instruída com a Certidão da Dívida Ativa, que dela fará parte integrante, como se estivesse transcrita.</a:t>
            </a:r>
            <a:endParaRPr/>
          </a:p>
          <a:p>
            <a:pPr marL="0" lvl="0" indent="0" algn="just" rtl="0">
              <a:spcBef>
                <a:spcPts val="1160"/>
              </a:spcBef>
              <a:spcAft>
                <a:spcPts val="0"/>
              </a:spcAft>
              <a:buSzPts val="2576"/>
              <a:buNone/>
            </a:pPr>
            <a:r>
              <a:rPr lang="pt-BR" sz="2800" i="1">
                <a:solidFill>
                  <a:schemeClr val="dk1"/>
                </a:solidFill>
              </a:rPr>
              <a:t>§2º - A petição inicial e a Certidão de Dívida Ativa poderão constituir um único documento, preparado inclusive por processo eletrônico.</a:t>
            </a:r>
            <a:endParaRPr/>
          </a:p>
          <a:p>
            <a:pPr marL="0" lvl="0" indent="0" algn="just" rtl="0">
              <a:spcBef>
                <a:spcPts val="1160"/>
              </a:spcBef>
              <a:spcAft>
                <a:spcPts val="0"/>
              </a:spcAft>
              <a:buSzPts val="2576"/>
              <a:buNone/>
            </a:pP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3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3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3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441"/>
        <p:cNvGrpSpPr/>
        <p:nvPr/>
      </p:nvGrpSpPr>
      <p:grpSpPr>
        <a:xfrm>
          <a:off x="0" y="0"/>
          <a:ext cx="0" cy="0"/>
          <a:chOff x="0" y="0"/>
          <a:chExt cx="0" cy="0"/>
        </a:xfrm>
      </p:grpSpPr>
      <p:sp>
        <p:nvSpPr>
          <p:cNvPr id="442" name="Google Shape;442;p65"/>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443" name="Google Shape;443;p65"/>
          <p:cNvSpPr txBox="1">
            <a:spLocks noGrp="1"/>
          </p:cNvSpPr>
          <p:nvPr>
            <p:ph type="body" idx="1"/>
          </p:nvPr>
        </p:nvSpPr>
        <p:spPr>
          <a:xfrm>
            <a:off x="251520" y="1772816"/>
            <a:ext cx="8640960" cy="4896544"/>
          </a:xfrm>
          <a:prstGeom prst="rect">
            <a:avLst/>
          </a:prstGeom>
          <a:noFill/>
          <a:ln>
            <a:noFill/>
          </a:ln>
        </p:spPr>
        <p:txBody>
          <a:bodyPr spcFirstLastPara="1" wrap="square" lIns="91425" tIns="45700" rIns="91425" bIns="45700" anchor="t" anchorCtr="0">
            <a:normAutofit lnSpcReduction="10000"/>
          </a:bodyPr>
          <a:lstStyle/>
          <a:p>
            <a:pPr marL="0" lvl="0" indent="0" algn="just" rtl="0">
              <a:spcBef>
                <a:spcPts val="0"/>
              </a:spcBef>
              <a:spcAft>
                <a:spcPts val="0"/>
              </a:spcAft>
              <a:buSzPts val="2576"/>
              <a:buNone/>
            </a:pPr>
            <a:r>
              <a:rPr lang="pt-BR" sz="2800">
                <a:solidFill>
                  <a:schemeClr val="dk1"/>
                </a:solidFill>
              </a:rPr>
              <a:t>O STJ, em recurso especial repetitivo, dispensou a indicação do CPF e/ou CNPJ do executado, uma vez que não há tal exigência na LEF.</a:t>
            </a:r>
            <a:endParaRPr/>
          </a:p>
          <a:p>
            <a:pPr marL="0" lvl="0" indent="0" algn="just" rtl="0">
              <a:spcBef>
                <a:spcPts val="1160"/>
              </a:spcBef>
              <a:spcAft>
                <a:spcPts val="0"/>
              </a:spcAft>
              <a:buSzPts val="2576"/>
              <a:buNone/>
            </a:pPr>
            <a:r>
              <a:rPr lang="pt-BR" sz="2800" i="1">
                <a:solidFill>
                  <a:schemeClr val="dk1"/>
                </a:solidFill>
              </a:rPr>
              <a:t>“9. Tese fixada para os fins do art. 543-C do CPC: ‘Em ações de execução fiscal, descabe indeferir a petição inicial sob o argumento da falta de indicação do CNPJ da parte executada (pessoa jurídica), visto tratar-se de requisito não previsto no art. 6º da Lei n. 6.830/80 (LEF), cujo diploma, por sua especialidade, ostenta primazia sobre a legislação de cunho geral, como ocorre frente à exigência contida no art. 15 da Lei n. 11.419/06’” (STJ, 1ª Seção, REsp 1.455.091/AM, Rel. Min. Sérgio Kukina, ac. 12.11.14, Dje 02.02.2015). </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4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447"/>
        <p:cNvGrpSpPr/>
        <p:nvPr/>
      </p:nvGrpSpPr>
      <p:grpSpPr>
        <a:xfrm>
          <a:off x="0" y="0"/>
          <a:ext cx="0" cy="0"/>
          <a:chOff x="0" y="0"/>
          <a:chExt cx="0" cy="0"/>
        </a:xfrm>
      </p:grpSpPr>
      <p:sp>
        <p:nvSpPr>
          <p:cNvPr id="448" name="Google Shape;448;p66"/>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449" name="Google Shape;449;p66"/>
          <p:cNvSpPr txBox="1">
            <a:spLocks noGrp="1"/>
          </p:cNvSpPr>
          <p:nvPr>
            <p:ph type="body" idx="1"/>
          </p:nvPr>
        </p:nvSpPr>
        <p:spPr>
          <a:xfrm>
            <a:off x="251520" y="1772816"/>
            <a:ext cx="8568952"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b="1">
                <a:solidFill>
                  <a:schemeClr val="dk1"/>
                </a:solidFill>
              </a:rPr>
              <a:t>STJ, Súmula 558:</a:t>
            </a:r>
            <a:endParaRPr/>
          </a:p>
          <a:p>
            <a:pPr marL="0" lvl="0" indent="0" algn="just" rtl="0">
              <a:spcBef>
                <a:spcPts val="1160"/>
              </a:spcBef>
              <a:spcAft>
                <a:spcPts val="0"/>
              </a:spcAft>
              <a:buSzPts val="2576"/>
              <a:buNone/>
            </a:pPr>
            <a:r>
              <a:rPr lang="pt-BR" sz="2800" i="1">
                <a:solidFill>
                  <a:schemeClr val="dk1"/>
                </a:solidFill>
              </a:rPr>
              <a:t>Em ações de execução fiscal, a petição inicial não pode ser indeferida sob o argumento da falta de indicação do CPF e/ou RG ou CNPJ da parte executada.</a:t>
            </a:r>
            <a:endParaRPr/>
          </a:p>
          <a:p>
            <a:pPr marL="0" lvl="0" indent="0" algn="just" rtl="0">
              <a:spcBef>
                <a:spcPts val="1160"/>
              </a:spcBef>
              <a:spcAft>
                <a:spcPts val="0"/>
              </a:spcAft>
              <a:buSzPts val="2576"/>
              <a:buNone/>
            </a:pPr>
            <a:endParaRPr sz="2800">
              <a:solidFill>
                <a:schemeClr val="dk1"/>
              </a:solidFill>
            </a:endParaRPr>
          </a:p>
          <a:p>
            <a:pPr marL="0" lvl="0" indent="0" algn="just" rtl="0">
              <a:spcBef>
                <a:spcPts val="1080"/>
              </a:spcBef>
              <a:spcAft>
                <a:spcPts val="0"/>
              </a:spcAft>
              <a:buSzPts val="2208"/>
              <a:buNone/>
            </a:pPr>
            <a:endParaRPr sz="24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4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4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4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4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453"/>
        <p:cNvGrpSpPr/>
        <p:nvPr/>
      </p:nvGrpSpPr>
      <p:grpSpPr>
        <a:xfrm>
          <a:off x="0" y="0"/>
          <a:ext cx="0" cy="0"/>
          <a:chOff x="0" y="0"/>
          <a:chExt cx="0" cy="0"/>
        </a:xfrm>
      </p:grpSpPr>
      <p:sp>
        <p:nvSpPr>
          <p:cNvPr id="454" name="Google Shape;454;p67"/>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455" name="Google Shape;455;p67"/>
          <p:cNvSpPr txBox="1">
            <a:spLocks noGrp="1"/>
          </p:cNvSpPr>
          <p:nvPr>
            <p:ph type="body" idx="1"/>
          </p:nvPr>
        </p:nvSpPr>
        <p:spPr>
          <a:xfrm>
            <a:off x="251520" y="1772816"/>
            <a:ext cx="8319424"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a:solidFill>
                  <a:schemeClr val="dk1"/>
                </a:solidFill>
              </a:rPr>
              <a:t>A petição inicial dispensa até pedido de produção de provas e a indicação do valor da causa, o qual será o valor contido na CDA, uma vez que a certidão integra a própria petição inicial. Vejamos:</a:t>
            </a:r>
            <a:endParaRPr/>
          </a:p>
          <a:p>
            <a:pPr marL="0" lvl="0" indent="0" algn="just" rtl="0">
              <a:spcBef>
                <a:spcPts val="1160"/>
              </a:spcBef>
              <a:spcAft>
                <a:spcPts val="0"/>
              </a:spcAft>
              <a:buSzPts val="2576"/>
              <a:buNone/>
            </a:pPr>
            <a:r>
              <a:rPr lang="pt-BR" sz="2800" i="1">
                <a:solidFill>
                  <a:schemeClr val="dk1"/>
                </a:solidFill>
              </a:rPr>
              <a:t>Art. 6º, §3º - A produção de provas pela Fazenda Pública independe de requerimento na petição inicial.</a:t>
            </a:r>
            <a:endParaRPr/>
          </a:p>
          <a:p>
            <a:pPr marL="0" lvl="0" indent="0" algn="just" rtl="0">
              <a:spcBef>
                <a:spcPts val="1160"/>
              </a:spcBef>
              <a:spcAft>
                <a:spcPts val="0"/>
              </a:spcAft>
              <a:buSzPts val="2576"/>
              <a:buNone/>
            </a:pPr>
            <a:r>
              <a:rPr lang="pt-BR" sz="2800" i="1">
                <a:solidFill>
                  <a:schemeClr val="dk1"/>
                </a:solidFill>
              </a:rPr>
              <a:t>§4º - O valor da causa será o da dívida constante da certidão, com os encargos legais.</a:t>
            </a:r>
            <a:endParaRPr/>
          </a:p>
          <a:p>
            <a:pPr marL="0" lvl="0" indent="0" algn="just" rtl="0">
              <a:spcBef>
                <a:spcPts val="1160"/>
              </a:spcBef>
              <a:spcAft>
                <a:spcPts val="0"/>
              </a:spcAft>
              <a:buSzPts val="2576"/>
              <a:buNone/>
            </a:pP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5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5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5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5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68"/>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461" name="Google Shape;461;p68"/>
          <p:cNvSpPr txBox="1">
            <a:spLocks noGrp="1"/>
          </p:cNvSpPr>
          <p:nvPr>
            <p:ph type="body" idx="1"/>
          </p:nvPr>
        </p:nvSpPr>
        <p:spPr>
          <a:xfrm>
            <a:off x="107504" y="1700808"/>
            <a:ext cx="8784976" cy="4968552"/>
          </a:xfrm>
          <a:prstGeom prst="rect">
            <a:avLst/>
          </a:prstGeom>
          <a:noFill/>
          <a:ln>
            <a:noFill/>
          </a:ln>
        </p:spPr>
        <p:txBody>
          <a:bodyPr spcFirstLastPara="1" wrap="square" lIns="91425" tIns="45700" rIns="91425" bIns="45700" anchor="t" anchorCtr="0">
            <a:noAutofit/>
          </a:bodyPr>
          <a:lstStyle/>
          <a:p>
            <a:pPr marL="0" lvl="0" indent="0" algn="just" rtl="0">
              <a:spcBef>
                <a:spcPts val="0"/>
              </a:spcBef>
              <a:spcAft>
                <a:spcPts val="0"/>
              </a:spcAft>
              <a:buSzPts val="2208"/>
              <a:buNone/>
            </a:pPr>
            <a:r>
              <a:rPr lang="pt-BR" sz="2400">
                <a:solidFill>
                  <a:schemeClr val="dk1"/>
                </a:solidFill>
              </a:rPr>
              <a:t>Ajuizada a EF, o juiz ao despachará a inicial nos termos do art. 7º:</a:t>
            </a:r>
            <a:endParaRPr sz="2400" i="1">
              <a:solidFill>
                <a:schemeClr val="dk1"/>
              </a:solidFill>
            </a:endParaRPr>
          </a:p>
          <a:p>
            <a:pPr marL="0" lvl="0" indent="0" algn="just" rtl="0">
              <a:spcBef>
                <a:spcPts val="1080"/>
              </a:spcBef>
              <a:spcAft>
                <a:spcPts val="0"/>
              </a:spcAft>
              <a:buSzPts val="2208"/>
              <a:buNone/>
            </a:pPr>
            <a:r>
              <a:rPr lang="pt-BR" sz="2400" i="1">
                <a:solidFill>
                  <a:schemeClr val="dk1"/>
                </a:solidFill>
              </a:rPr>
              <a:t>Art. 7º - O despacho do Juiz que deferir a inicial importa em ordem para:</a:t>
            </a:r>
            <a:endParaRPr/>
          </a:p>
          <a:p>
            <a:pPr marL="0" lvl="0" indent="0" algn="just" rtl="0">
              <a:spcBef>
                <a:spcPts val="1080"/>
              </a:spcBef>
              <a:spcAft>
                <a:spcPts val="0"/>
              </a:spcAft>
              <a:buSzPts val="2208"/>
              <a:buNone/>
            </a:pPr>
            <a:r>
              <a:rPr lang="pt-BR" sz="2400" i="1">
                <a:solidFill>
                  <a:schemeClr val="dk1"/>
                </a:solidFill>
              </a:rPr>
              <a:t>I - citação, pelas sucessivas modalidades previstas no artigo 8º;</a:t>
            </a:r>
            <a:endParaRPr/>
          </a:p>
          <a:p>
            <a:pPr marL="0" lvl="0" indent="0" algn="just" rtl="0">
              <a:spcBef>
                <a:spcPts val="1080"/>
              </a:spcBef>
              <a:spcAft>
                <a:spcPts val="0"/>
              </a:spcAft>
              <a:buSzPts val="2208"/>
              <a:buNone/>
            </a:pPr>
            <a:r>
              <a:rPr lang="pt-BR" sz="2400" i="1">
                <a:solidFill>
                  <a:schemeClr val="dk1"/>
                </a:solidFill>
              </a:rPr>
              <a:t>II - penhora, se não for paga a dívida, nem garantida a execução, por meio de depósito, fiança ou seguro garantia; </a:t>
            </a:r>
            <a:endParaRPr/>
          </a:p>
          <a:p>
            <a:pPr marL="0" lvl="0" indent="0" algn="just" rtl="0">
              <a:spcBef>
                <a:spcPts val="1080"/>
              </a:spcBef>
              <a:spcAft>
                <a:spcPts val="0"/>
              </a:spcAft>
              <a:buSzPts val="2208"/>
              <a:buNone/>
            </a:pPr>
            <a:r>
              <a:rPr lang="pt-BR" sz="2400" i="1">
                <a:solidFill>
                  <a:schemeClr val="dk1"/>
                </a:solidFill>
              </a:rPr>
              <a:t>III - arresto, se o executado não tiver domicílio ou dele se ocultar;</a:t>
            </a:r>
            <a:endParaRPr/>
          </a:p>
          <a:p>
            <a:pPr marL="0" lvl="0" indent="0" algn="just" rtl="0">
              <a:spcBef>
                <a:spcPts val="1080"/>
              </a:spcBef>
              <a:spcAft>
                <a:spcPts val="0"/>
              </a:spcAft>
              <a:buSzPts val="2208"/>
              <a:buNone/>
            </a:pPr>
            <a:r>
              <a:rPr lang="pt-BR" sz="2400" i="1">
                <a:solidFill>
                  <a:schemeClr val="dk1"/>
                </a:solidFill>
              </a:rPr>
              <a:t>IV - registro da penhora ou do arresto, independentemente do pagamento de custas ou outras despesas, observado o disposto no artigo 14; e</a:t>
            </a:r>
            <a:endParaRPr/>
          </a:p>
          <a:p>
            <a:pPr marL="0" lvl="0" indent="0" algn="just" rtl="0">
              <a:spcBef>
                <a:spcPts val="1080"/>
              </a:spcBef>
              <a:spcAft>
                <a:spcPts val="0"/>
              </a:spcAft>
              <a:buSzPts val="2208"/>
              <a:buNone/>
            </a:pPr>
            <a:r>
              <a:rPr lang="pt-BR" sz="2400" i="1">
                <a:solidFill>
                  <a:schemeClr val="dk1"/>
                </a:solidFill>
              </a:rPr>
              <a:t>V - avaliação dos bens penhorados ou arrestados.</a:t>
            </a:r>
            <a:endParaRPr/>
          </a:p>
          <a:p>
            <a:pPr marL="0" lvl="0" indent="0" algn="just" rtl="0">
              <a:spcBef>
                <a:spcPts val="1080"/>
              </a:spcBef>
              <a:spcAft>
                <a:spcPts val="0"/>
              </a:spcAft>
              <a:buSzPts val="2208"/>
              <a:buNone/>
            </a:pPr>
            <a:endParaRPr sz="2400" i="1">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6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6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6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6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61">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61">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6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465"/>
        <p:cNvGrpSpPr/>
        <p:nvPr/>
      </p:nvGrpSpPr>
      <p:grpSpPr>
        <a:xfrm>
          <a:off x="0" y="0"/>
          <a:ext cx="0" cy="0"/>
          <a:chOff x="0" y="0"/>
          <a:chExt cx="0" cy="0"/>
        </a:xfrm>
      </p:grpSpPr>
      <p:sp>
        <p:nvSpPr>
          <p:cNvPr id="466" name="Google Shape;466;p69"/>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467" name="Google Shape;467;p69"/>
          <p:cNvSpPr txBox="1">
            <a:spLocks noGrp="1"/>
          </p:cNvSpPr>
          <p:nvPr>
            <p:ph type="body" idx="1"/>
          </p:nvPr>
        </p:nvSpPr>
        <p:spPr>
          <a:xfrm>
            <a:off x="251520" y="1700808"/>
            <a:ext cx="8640960" cy="4968552"/>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208"/>
              <a:buNone/>
            </a:pPr>
            <a:r>
              <a:rPr lang="pt-BR" sz="2400" u="sng">
                <a:solidFill>
                  <a:schemeClr val="dk1"/>
                </a:solidFill>
              </a:rPr>
              <a:t>Modelo de despacho da inicial</a:t>
            </a:r>
            <a:r>
              <a:rPr lang="pt-BR" sz="2400">
                <a:solidFill>
                  <a:schemeClr val="dk1"/>
                </a:solidFill>
              </a:rPr>
              <a:t>:</a:t>
            </a:r>
            <a:endParaRPr/>
          </a:p>
          <a:p>
            <a:pPr marL="0" lvl="0" indent="0" algn="just" rtl="0">
              <a:spcBef>
                <a:spcPts val="1080"/>
              </a:spcBef>
              <a:spcAft>
                <a:spcPts val="0"/>
              </a:spcAft>
              <a:buSzPts val="2208"/>
              <a:buNone/>
            </a:pPr>
            <a:r>
              <a:rPr lang="pt-BR" sz="2400" i="1">
                <a:solidFill>
                  <a:schemeClr val="dk1"/>
                </a:solidFill>
              </a:rPr>
              <a:t>“CITE-SE o executado para pagar a dívida no prazo de 5 dias com os juros e multa de mora e encargos indicados na Certidão de Dívida Ativa, ou garantir a execução por meio de depósito, fiança ou seguro garantia. Não paga a dívida no prazo supra nem garantida a execução, penhore-se tantos quantos bens necessários à satisfação do crédito. Caso o executado não seja localizado, não tenha domicílio certo ou se ocultar, promova-se o arresto de bens. Localizados bens penhoráveis ou promovido o arresto, promovam-se a avaliação e o respectivo registro da penhora ou do arresto na forma do art. 14 da LEF.”</a:t>
            </a:r>
            <a:endParaRPr/>
          </a:p>
          <a:p>
            <a:pPr marL="0" lvl="0" indent="0" algn="just" rtl="0">
              <a:spcBef>
                <a:spcPts val="1080"/>
              </a:spcBef>
              <a:spcAft>
                <a:spcPts val="0"/>
              </a:spcAft>
              <a:buSzPts val="2208"/>
              <a:buNone/>
            </a:pPr>
            <a:endParaRPr sz="24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6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6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471"/>
        <p:cNvGrpSpPr/>
        <p:nvPr/>
      </p:nvGrpSpPr>
      <p:grpSpPr>
        <a:xfrm>
          <a:off x="0" y="0"/>
          <a:ext cx="0" cy="0"/>
          <a:chOff x="0" y="0"/>
          <a:chExt cx="0" cy="0"/>
        </a:xfrm>
      </p:grpSpPr>
      <p:sp>
        <p:nvSpPr>
          <p:cNvPr id="472" name="Google Shape;472;p70"/>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473" name="Google Shape;473;p70"/>
          <p:cNvSpPr txBox="1">
            <a:spLocks noGrp="1"/>
          </p:cNvSpPr>
          <p:nvPr>
            <p:ph type="body" idx="1"/>
          </p:nvPr>
        </p:nvSpPr>
        <p:spPr>
          <a:xfrm>
            <a:off x="323528" y="1844824"/>
            <a:ext cx="8247416" cy="4824536"/>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a:solidFill>
                  <a:schemeClr val="dk1"/>
                </a:solidFill>
              </a:rPr>
              <a:t>O CPC, art. 827, </a:t>
            </a:r>
            <a:r>
              <a:rPr lang="pt-BR" sz="2800" i="1">
                <a:solidFill>
                  <a:schemeClr val="dk1"/>
                </a:solidFill>
              </a:rPr>
              <a:t>caput</a:t>
            </a:r>
            <a:r>
              <a:rPr lang="pt-BR" sz="2800">
                <a:solidFill>
                  <a:schemeClr val="dk1"/>
                </a:solidFill>
              </a:rPr>
              <a:t>, determina que o juiz fixe em 10% (dez por cento) os honorários da ação executiva, reduzindo-se pela metade se o débito for pago em 3 dias. </a:t>
            </a:r>
            <a:endParaRPr/>
          </a:p>
          <a:p>
            <a:pPr marL="0" lvl="0" indent="0" algn="just" rtl="0">
              <a:spcBef>
                <a:spcPts val="1160"/>
              </a:spcBef>
              <a:spcAft>
                <a:spcPts val="0"/>
              </a:spcAft>
              <a:buSzPts val="2576"/>
              <a:buNone/>
            </a:pPr>
            <a:r>
              <a:rPr lang="pt-BR" sz="2800">
                <a:solidFill>
                  <a:schemeClr val="dk1"/>
                </a:solidFill>
              </a:rPr>
              <a:t>No entanto, o DL n. 1.025/69, art. 1º, estipula em 20% (vinte por cento) os honorários de advogado, os quais já integram o valor da execução, sendo desnecessário que o juiz arbitre no despacho inicial.</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7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477"/>
        <p:cNvGrpSpPr/>
        <p:nvPr/>
      </p:nvGrpSpPr>
      <p:grpSpPr>
        <a:xfrm>
          <a:off x="0" y="0"/>
          <a:ext cx="0" cy="0"/>
          <a:chOff x="0" y="0"/>
          <a:chExt cx="0" cy="0"/>
        </a:xfrm>
      </p:grpSpPr>
      <p:sp>
        <p:nvSpPr>
          <p:cNvPr id="478" name="Google Shape;478;p71"/>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479" name="Google Shape;479;p71"/>
          <p:cNvSpPr txBox="1">
            <a:spLocks noGrp="1"/>
          </p:cNvSpPr>
          <p:nvPr>
            <p:ph type="body" idx="1"/>
          </p:nvPr>
        </p:nvSpPr>
        <p:spPr>
          <a:xfrm>
            <a:off x="323528" y="1772816"/>
            <a:ext cx="8568952"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b="1">
                <a:solidFill>
                  <a:schemeClr val="dk1"/>
                </a:solidFill>
              </a:rPr>
              <a:t>Vide STJ, Resp n.1143320/RS (repetitivo Tema 400), rel. Min. Luiz Fux, 1ª Seção, Dje 21/05/2010:</a:t>
            </a:r>
            <a:endParaRPr/>
          </a:p>
          <a:p>
            <a:pPr marL="0" lvl="0" indent="0" algn="just" rtl="0">
              <a:spcBef>
                <a:spcPts val="1160"/>
              </a:spcBef>
              <a:spcAft>
                <a:spcPts val="0"/>
              </a:spcAft>
              <a:buSzPts val="2576"/>
              <a:buNone/>
            </a:pPr>
            <a:r>
              <a:rPr lang="pt-BR" sz="2800" i="1">
                <a:solidFill>
                  <a:schemeClr val="dk1"/>
                </a:solidFill>
              </a:rPr>
              <a:t>Processo Civil. Recurso Especial representativo de controvérsia. Art. 543-C, do CPC. Embargos à execução fiscal promovida pela Fazenda Nacional. Desistência, pelo contribuinte, da ação judicial para fins de adesão a programa de parcelamento fiscal. </a:t>
            </a:r>
            <a:r>
              <a:rPr lang="pt-BR" sz="2800" i="1" u="sng">
                <a:solidFill>
                  <a:schemeClr val="dk1"/>
                </a:solidFill>
              </a:rPr>
              <a:t>Honorários advocatícios (art. 26 do CPC). Descabimento. Verba honorária compreendida no encargo de 20% previsto no Decreto-Lei n. 1.025/69</a:t>
            </a:r>
            <a:r>
              <a:rPr lang="pt-BR" sz="2800" i="1">
                <a:solidFill>
                  <a:schemeClr val="dk1"/>
                </a:solidFill>
              </a:rPr>
              <a:t>. </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7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18"/>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150" name="Google Shape;150;p18"/>
          <p:cNvSpPr txBox="1">
            <a:spLocks noGrp="1"/>
          </p:cNvSpPr>
          <p:nvPr>
            <p:ph type="body" idx="1"/>
          </p:nvPr>
        </p:nvSpPr>
        <p:spPr>
          <a:xfrm>
            <a:off x="581192" y="1916832"/>
            <a:ext cx="7591208" cy="4752528"/>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Clr>
                <a:schemeClr val="accent1"/>
              </a:buClr>
              <a:buSzPts val="2208"/>
              <a:buNone/>
            </a:pPr>
            <a:r>
              <a:rPr lang="pt-BR" sz="2400" b="1">
                <a:solidFill>
                  <a:srgbClr val="120AB6"/>
                </a:solidFill>
              </a:rPr>
              <a:t>DOS TÍTULOS EXECUTIVOS EXTRAJUDICIAIS </a:t>
            </a:r>
            <a:endParaRPr/>
          </a:p>
          <a:p>
            <a:pPr marL="0" lvl="0" indent="0" algn="ctr" rtl="0">
              <a:spcBef>
                <a:spcPts val="1060"/>
              </a:spcBef>
              <a:spcAft>
                <a:spcPts val="0"/>
              </a:spcAft>
              <a:buClr>
                <a:schemeClr val="accent1"/>
              </a:buClr>
              <a:buSzPts val="2116"/>
              <a:buNone/>
            </a:pPr>
            <a:endParaRPr sz="2300" b="1">
              <a:solidFill>
                <a:srgbClr val="120AB6"/>
              </a:solidFill>
            </a:endParaRPr>
          </a:p>
          <a:p>
            <a:pPr marL="304800" lvl="0" indent="-304800" algn="l" rtl="0">
              <a:spcBef>
                <a:spcPts val="1060"/>
              </a:spcBef>
              <a:spcAft>
                <a:spcPts val="0"/>
              </a:spcAft>
              <a:buClr>
                <a:schemeClr val="accent1"/>
              </a:buClr>
              <a:buSzPts val="2116"/>
              <a:buChar char="◼"/>
            </a:pPr>
            <a:r>
              <a:rPr lang="pt-BR" sz="2300" b="1"/>
              <a:t>Aspecto intrínseco ou plano material</a:t>
            </a:r>
            <a:endParaRPr/>
          </a:p>
          <a:p>
            <a:pPr marL="0" lvl="0" indent="0" algn="ctr" rtl="0">
              <a:spcBef>
                <a:spcPts val="1060"/>
              </a:spcBef>
              <a:spcAft>
                <a:spcPts val="0"/>
              </a:spcAft>
              <a:buClr>
                <a:schemeClr val="accent1"/>
              </a:buClr>
              <a:buSzPts val="2116"/>
              <a:buNone/>
            </a:pPr>
            <a:endParaRPr sz="2300" b="1"/>
          </a:p>
          <a:p>
            <a:pPr marL="0" lvl="0" indent="0" algn="ctr" rtl="0">
              <a:spcBef>
                <a:spcPts val="1060"/>
              </a:spcBef>
              <a:spcAft>
                <a:spcPts val="0"/>
              </a:spcAft>
              <a:buClr>
                <a:schemeClr val="accent1"/>
              </a:buClr>
              <a:buSzPts val="2116"/>
              <a:buNone/>
            </a:pPr>
            <a:r>
              <a:rPr lang="pt-BR" sz="2300" b="1">
                <a:solidFill>
                  <a:schemeClr val="dk1"/>
                </a:solidFill>
              </a:rPr>
              <a:t>OBRIGAÇÃO</a:t>
            </a:r>
            <a:endParaRPr/>
          </a:p>
          <a:p>
            <a:pPr marL="304800" lvl="0" indent="-199644" algn="l" rtl="0">
              <a:spcBef>
                <a:spcPts val="960"/>
              </a:spcBef>
              <a:spcAft>
                <a:spcPts val="0"/>
              </a:spcAft>
              <a:buSzPts val="1656"/>
              <a:buNone/>
            </a:pPr>
            <a:endParaRPr/>
          </a:p>
          <a:p>
            <a:pPr marL="304800" lvl="0" indent="-199644" algn="l" rtl="0">
              <a:spcBef>
                <a:spcPts val="960"/>
              </a:spcBef>
              <a:spcAft>
                <a:spcPts val="0"/>
              </a:spcAft>
              <a:buSzPts val="1656"/>
              <a:buNone/>
            </a:pPr>
            <a:endParaRPr/>
          </a:p>
          <a:p>
            <a:pPr marL="304800" lvl="0" indent="-199644" algn="l" rtl="0">
              <a:spcBef>
                <a:spcPts val="960"/>
              </a:spcBef>
              <a:spcAft>
                <a:spcPts val="0"/>
              </a:spcAft>
              <a:buSzPts val="1656"/>
              <a:buNone/>
            </a:pPr>
            <a:endParaRPr/>
          </a:p>
        </p:txBody>
      </p:sp>
      <p:grpSp>
        <p:nvGrpSpPr>
          <p:cNvPr id="151" name="Google Shape;151;p18"/>
          <p:cNvGrpSpPr/>
          <p:nvPr/>
        </p:nvGrpSpPr>
        <p:grpSpPr>
          <a:xfrm>
            <a:off x="1044998" y="4293096"/>
            <a:ext cx="6621954" cy="2016224"/>
            <a:chOff x="1390" y="0"/>
            <a:chExt cx="6621954" cy="2016224"/>
          </a:xfrm>
        </p:grpSpPr>
        <p:sp>
          <p:nvSpPr>
            <p:cNvPr id="152" name="Google Shape;152;p18"/>
            <p:cNvSpPr/>
            <p:nvPr/>
          </p:nvSpPr>
          <p:spPr>
            <a:xfrm>
              <a:off x="1390" y="0"/>
              <a:ext cx="2164037" cy="2016224"/>
            </a:xfrm>
            <a:prstGeom prst="roundRect">
              <a:avLst>
                <a:gd name="adj" fmla="val 10000"/>
              </a:avLst>
            </a:prstGeom>
            <a:solidFill>
              <a:schemeClr val="accent1"/>
            </a:solidFill>
            <a:ln w="2222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8"/>
            <p:cNvSpPr txBox="1"/>
            <p:nvPr/>
          </p:nvSpPr>
          <p:spPr>
            <a:xfrm>
              <a:off x="1390" y="806489"/>
              <a:ext cx="2164037" cy="806489"/>
            </a:xfrm>
            <a:prstGeom prst="rect">
              <a:avLst/>
            </a:prstGeom>
            <a:noFill/>
            <a:ln>
              <a:noFill/>
            </a:ln>
          </p:spPr>
          <p:txBody>
            <a:bodyPr spcFirstLastPara="1" wrap="square" lIns="206225" tIns="206225" rIns="206225" bIns="206225" anchor="ctr" anchorCtr="0">
              <a:noAutofit/>
            </a:bodyPr>
            <a:lstStyle/>
            <a:p>
              <a:pPr marL="0" marR="0" lvl="0" indent="0" algn="ctr" rtl="0">
                <a:lnSpc>
                  <a:spcPct val="90000"/>
                </a:lnSpc>
                <a:spcBef>
                  <a:spcPts val="0"/>
                </a:spcBef>
                <a:spcAft>
                  <a:spcPts val="0"/>
                </a:spcAft>
                <a:buClr>
                  <a:schemeClr val="lt1"/>
                </a:buClr>
                <a:buSzPts val="2900"/>
                <a:buFont typeface="Arial"/>
                <a:buNone/>
              </a:pPr>
              <a:r>
                <a:rPr lang="pt-BR" sz="2900" b="0" i="0" u="none" strike="noStrike" cap="none">
                  <a:solidFill>
                    <a:schemeClr val="lt1"/>
                  </a:solidFill>
                  <a:latin typeface="Arial"/>
                  <a:ea typeface="Arial"/>
                  <a:cs typeface="Arial"/>
                  <a:sym typeface="Arial"/>
                </a:rPr>
                <a:t>CERTA</a:t>
              </a:r>
              <a:endParaRPr/>
            </a:p>
          </p:txBody>
        </p:sp>
        <p:sp>
          <p:nvSpPr>
            <p:cNvPr id="154" name="Google Shape;154;p18"/>
            <p:cNvSpPr/>
            <p:nvPr/>
          </p:nvSpPr>
          <p:spPr>
            <a:xfrm>
              <a:off x="747708" y="120973"/>
              <a:ext cx="671402" cy="671402"/>
            </a:xfrm>
            <a:prstGeom prst="ellipse">
              <a:avLst/>
            </a:prstGeom>
            <a:solidFill>
              <a:srgbClr val="FFFF00"/>
            </a:solidFill>
            <a:ln w="2222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8"/>
            <p:cNvSpPr/>
            <p:nvPr/>
          </p:nvSpPr>
          <p:spPr>
            <a:xfrm>
              <a:off x="2234763" y="0"/>
              <a:ext cx="2164037" cy="2016224"/>
            </a:xfrm>
            <a:prstGeom prst="roundRect">
              <a:avLst>
                <a:gd name="adj" fmla="val 10000"/>
              </a:avLst>
            </a:prstGeom>
            <a:solidFill>
              <a:schemeClr val="accent1"/>
            </a:solidFill>
            <a:ln w="2222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8"/>
            <p:cNvSpPr txBox="1"/>
            <p:nvPr/>
          </p:nvSpPr>
          <p:spPr>
            <a:xfrm>
              <a:off x="2234763" y="806489"/>
              <a:ext cx="2164037" cy="806489"/>
            </a:xfrm>
            <a:prstGeom prst="rect">
              <a:avLst/>
            </a:prstGeom>
            <a:noFill/>
            <a:ln>
              <a:noFill/>
            </a:ln>
          </p:spPr>
          <p:txBody>
            <a:bodyPr spcFirstLastPara="1" wrap="square" lIns="206225" tIns="206225" rIns="206225" bIns="206225" anchor="ctr" anchorCtr="0">
              <a:noAutofit/>
            </a:bodyPr>
            <a:lstStyle/>
            <a:p>
              <a:pPr marL="0" marR="0" lvl="0" indent="0" algn="ctr" rtl="0">
                <a:lnSpc>
                  <a:spcPct val="90000"/>
                </a:lnSpc>
                <a:spcBef>
                  <a:spcPts val="0"/>
                </a:spcBef>
                <a:spcAft>
                  <a:spcPts val="0"/>
                </a:spcAft>
                <a:buClr>
                  <a:schemeClr val="lt1"/>
                </a:buClr>
                <a:buSzPts val="2900"/>
                <a:buFont typeface="Arial"/>
                <a:buNone/>
              </a:pPr>
              <a:r>
                <a:rPr lang="pt-BR" sz="2900" b="0" i="0" u="none" strike="noStrike" cap="none">
                  <a:solidFill>
                    <a:schemeClr val="lt1"/>
                  </a:solidFill>
                  <a:latin typeface="Arial"/>
                  <a:ea typeface="Arial"/>
                  <a:cs typeface="Arial"/>
                  <a:sym typeface="Arial"/>
                </a:rPr>
                <a:t>LÍQUIDA</a:t>
              </a:r>
              <a:endParaRPr/>
            </a:p>
          </p:txBody>
        </p:sp>
        <p:sp>
          <p:nvSpPr>
            <p:cNvPr id="157" name="Google Shape;157;p18"/>
            <p:cNvSpPr/>
            <p:nvPr/>
          </p:nvSpPr>
          <p:spPr>
            <a:xfrm>
              <a:off x="2976666" y="120973"/>
              <a:ext cx="671402" cy="671402"/>
            </a:xfrm>
            <a:prstGeom prst="ellipse">
              <a:avLst/>
            </a:prstGeom>
            <a:solidFill>
              <a:srgbClr val="BFCA95"/>
            </a:solidFill>
            <a:ln w="2222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8"/>
            <p:cNvSpPr/>
            <p:nvPr/>
          </p:nvSpPr>
          <p:spPr>
            <a:xfrm>
              <a:off x="4459307" y="0"/>
              <a:ext cx="2164037" cy="2016224"/>
            </a:xfrm>
            <a:prstGeom prst="roundRect">
              <a:avLst>
                <a:gd name="adj" fmla="val 10000"/>
              </a:avLst>
            </a:prstGeom>
            <a:solidFill>
              <a:schemeClr val="accent1"/>
            </a:solidFill>
            <a:ln w="2222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8"/>
            <p:cNvSpPr txBox="1"/>
            <p:nvPr/>
          </p:nvSpPr>
          <p:spPr>
            <a:xfrm>
              <a:off x="4459307" y="806489"/>
              <a:ext cx="2164037" cy="806489"/>
            </a:xfrm>
            <a:prstGeom prst="rect">
              <a:avLst/>
            </a:prstGeom>
            <a:noFill/>
            <a:ln>
              <a:noFill/>
            </a:ln>
          </p:spPr>
          <p:txBody>
            <a:bodyPr spcFirstLastPara="1" wrap="square" lIns="206225" tIns="206225" rIns="206225" bIns="206225" anchor="ctr" anchorCtr="0">
              <a:noAutofit/>
            </a:bodyPr>
            <a:lstStyle/>
            <a:p>
              <a:pPr marL="0" marR="0" lvl="0" indent="0" algn="ctr" rtl="0">
                <a:lnSpc>
                  <a:spcPct val="90000"/>
                </a:lnSpc>
                <a:spcBef>
                  <a:spcPts val="0"/>
                </a:spcBef>
                <a:spcAft>
                  <a:spcPts val="0"/>
                </a:spcAft>
                <a:buClr>
                  <a:schemeClr val="lt1"/>
                </a:buClr>
                <a:buSzPts val="2900"/>
                <a:buFont typeface="Arial"/>
                <a:buNone/>
              </a:pPr>
              <a:r>
                <a:rPr lang="pt-BR" sz="2900" b="0" i="0" u="none" strike="noStrike" cap="none">
                  <a:solidFill>
                    <a:schemeClr val="lt1"/>
                  </a:solidFill>
                  <a:latin typeface="Arial"/>
                  <a:ea typeface="Arial"/>
                  <a:cs typeface="Arial"/>
                  <a:sym typeface="Arial"/>
                </a:rPr>
                <a:t>EXIGÍVEL</a:t>
              </a:r>
              <a:endParaRPr/>
            </a:p>
          </p:txBody>
        </p:sp>
        <p:sp>
          <p:nvSpPr>
            <p:cNvPr id="160" name="Google Shape;160;p18"/>
            <p:cNvSpPr/>
            <p:nvPr/>
          </p:nvSpPr>
          <p:spPr>
            <a:xfrm>
              <a:off x="5205625" y="120973"/>
              <a:ext cx="671402" cy="671402"/>
            </a:xfrm>
            <a:prstGeom prst="ellipse">
              <a:avLst/>
            </a:prstGeom>
            <a:solidFill>
              <a:srgbClr val="B5DFFF"/>
            </a:solidFill>
            <a:ln w="2222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8"/>
            <p:cNvSpPr/>
            <p:nvPr/>
          </p:nvSpPr>
          <p:spPr>
            <a:xfrm>
              <a:off x="264989" y="1612979"/>
              <a:ext cx="6094757" cy="302433"/>
            </a:xfrm>
            <a:prstGeom prst="leftRightArrow">
              <a:avLst>
                <a:gd name="adj1" fmla="val 50000"/>
                <a:gd name="adj2" fmla="val 50000"/>
              </a:avLst>
            </a:prstGeom>
            <a:solidFill>
              <a:srgbClr val="A8B2C6"/>
            </a:solidFill>
            <a:ln w="2222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0">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50">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5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483"/>
        <p:cNvGrpSpPr/>
        <p:nvPr/>
      </p:nvGrpSpPr>
      <p:grpSpPr>
        <a:xfrm>
          <a:off x="0" y="0"/>
          <a:ext cx="0" cy="0"/>
          <a:chOff x="0" y="0"/>
          <a:chExt cx="0" cy="0"/>
        </a:xfrm>
      </p:grpSpPr>
      <p:sp>
        <p:nvSpPr>
          <p:cNvPr id="484" name="Google Shape;484;p72"/>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485" name="Google Shape;485;p72"/>
          <p:cNvSpPr txBox="1">
            <a:spLocks noGrp="1"/>
          </p:cNvSpPr>
          <p:nvPr>
            <p:ph type="body" idx="1"/>
          </p:nvPr>
        </p:nvSpPr>
        <p:spPr>
          <a:xfrm>
            <a:off x="395536" y="1844824"/>
            <a:ext cx="8424936" cy="4824536"/>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a:solidFill>
                  <a:schemeClr val="dk1"/>
                </a:solidFill>
              </a:rPr>
              <a:t>Ou seja, se o executado embargar a execução e for sucumbente, não haverá condenação em honorários advocatícios porque os 20% inclusos na inicial já comportam eventual sucumbência nos embargos.</a:t>
            </a:r>
            <a:endParaRPr/>
          </a:p>
          <a:p>
            <a:pPr marL="0" lvl="0" indent="0" algn="just" rtl="0">
              <a:spcBef>
                <a:spcPts val="1160"/>
              </a:spcBef>
              <a:spcAft>
                <a:spcPts val="0"/>
              </a:spcAft>
              <a:buSzPts val="2576"/>
              <a:buNone/>
            </a:pP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8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8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489"/>
        <p:cNvGrpSpPr/>
        <p:nvPr/>
      </p:nvGrpSpPr>
      <p:grpSpPr>
        <a:xfrm>
          <a:off x="0" y="0"/>
          <a:ext cx="0" cy="0"/>
          <a:chOff x="0" y="0"/>
          <a:chExt cx="0" cy="0"/>
        </a:xfrm>
      </p:grpSpPr>
      <p:sp>
        <p:nvSpPr>
          <p:cNvPr id="490" name="Google Shape;490;p73"/>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491" name="Google Shape;491;p73"/>
          <p:cNvSpPr txBox="1">
            <a:spLocks noGrp="1"/>
          </p:cNvSpPr>
          <p:nvPr>
            <p:ph type="body" idx="1"/>
          </p:nvPr>
        </p:nvSpPr>
        <p:spPr>
          <a:xfrm>
            <a:off x="251520" y="1772816"/>
            <a:ext cx="8568952"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a:solidFill>
                  <a:schemeClr val="dk1"/>
                </a:solidFill>
              </a:rPr>
              <a:t>Recebida a inicial, determina-se a citação do devedor para pagar o débito em 5 dias ou garantir o juízo, sob pena de penhora. Se o devedor não for localizado ou estiver se ocultando, possível o arresto de bens.</a:t>
            </a:r>
            <a:endParaRPr/>
          </a:p>
          <a:p>
            <a:pPr marL="0" lvl="0" indent="0" algn="just" rtl="0">
              <a:spcBef>
                <a:spcPts val="1160"/>
              </a:spcBef>
              <a:spcAft>
                <a:spcPts val="0"/>
              </a:spcAft>
              <a:buSzPts val="2576"/>
              <a:buNone/>
            </a:pPr>
            <a:r>
              <a:rPr lang="pt-BR" sz="2800">
                <a:solidFill>
                  <a:schemeClr val="dk1"/>
                </a:solidFill>
              </a:rPr>
              <a:t>O despacho da inicial que determina a citação </a:t>
            </a:r>
            <a:r>
              <a:rPr lang="pt-BR" sz="2800" b="1" u="sng">
                <a:solidFill>
                  <a:schemeClr val="dk1"/>
                </a:solidFill>
              </a:rPr>
              <a:t>interrompe a prescrição</a:t>
            </a:r>
            <a:r>
              <a:rPr lang="pt-BR" sz="2800">
                <a:solidFill>
                  <a:schemeClr val="dk1"/>
                </a:solidFill>
              </a:rPr>
              <a:t> (LEF, art. 8º, §2º).</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9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495"/>
        <p:cNvGrpSpPr/>
        <p:nvPr/>
      </p:nvGrpSpPr>
      <p:grpSpPr>
        <a:xfrm>
          <a:off x="0" y="0"/>
          <a:ext cx="0" cy="0"/>
          <a:chOff x="0" y="0"/>
          <a:chExt cx="0" cy="0"/>
        </a:xfrm>
      </p:grpSpPr>
      <p:sp>
        <p:nvSpPr>
          <p:cNvPr id="496" name="Google Shape;496;p74"/>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497" name="Google Shape;497;p74"/>
          <p:cNvSpPr txBox="1">
            <a:spLocks noGrp="1"/>
          </p:cNvSpPr>
          <p:nvPr>
            <p:ph type="body" idx="1"/>
          </p:nvPr>
        </p:nvSpPr>
        <p:spPr>
          <a:xfrm>
            <a:off x="251520" y="1772816"/>
            <a:ext cx="8568952"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a:solidFill>
                  <a:schemeClr val="dk1"/>
                </a:solidFill>
              </a:rPr>
              <a:t>Caso seja efetivado o arresto e não localizado o executado para citação pessoal, a citação será feita por edital com prazo de 30 dias, devendo constar no edital que transcorridos </a:t>
            </a:r>
            <a:r>
              <a:rPr lang="pt-BR" sz="2800" i="1">
                <a:solidFill>
                  <a:schemeClr val="dk1"/>
                </a:solidFill>
              </a:rPr>
              <a:t>in albis</a:t>
            </a:r>
            <a:r>
              <a:rPr lang="pt-BR" sz="2800">
                <a:solidFill>
                  <a:schemeClr val="dk1"/>
                </a:solidFill>
              </a:rPr>
              <a:t> os 5 dias para pagamento, o arresto se converte em penhora e se inicia o prazo de 30 dias para oferecimento de embargos à execução.</a:t>
            </a:r>
            <a:endParaRPr/>
          </a:p>
          <a:p>
            <a:pPr marL="0" lvl="0" indent="0" algn="just" rtl="0">
              <a:spcBef>
                <a:spcPts val="1160"/>
              </a:spcBef>
              <a:spcAft>
                <a:spcPts val="0"/>
              </a:spcAft>
              <a:buSzPts val="2576"/>
              <a:buNone/>
            </a:pPr>
            <a:r>
              <a:rPr lang="pt-BR" sz="2800">
                <a:solidFill>
                  <a:schemeClr val="dk1"/>
                </a:solidFill>
              </a:rPr>
              <a:t>O executado ausente do país será citado por edital com prazo de 60 dias (LEF, art. 8º, 1º). </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9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501"/>
        <p:cNvGrpSpPr/>
        <p:nvPr/>
      </p:nvGrpSpPr>
      <p:grpSpPr>
        <a:xfrm>
          <a:off x="0" y="0"/>
          <a:ext cx="0" cy="0"/>
          <a:chOff x="0" y="0"/>
          <a:chExt cx="0" cy="0"/>
        </a:xfrm>
      </p:grpSpPr>
      <p:sp>
        <p:nvSpPr>
          <p:cNvPr id="502" name="Google Shape;502;p75"/>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503" name="Google Shape;503;p75"/>
          <p:cNvSpPr txBox="1">
            <a:spLocks noGrp="1"/>
          </p:cNvSpPr>
          <p:nvPr>
            <p:ph type="body" idx="1"/>
          </p:nvPr>
        </p:nvSpPr>
        <p:spPr>
          <a:xfrm>
            <a:off x="251520" y="1772816"/>
            <a:ext cx="8496944"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a:solidFill>
                  <a:schemeClr val="dk1"/>
                </a:solidFill>
              </a:rPr>
              <a:t>Na EF, em regra a citação ocorre pela via postal, com aviso de recebimento – AR (CPC, art. 248), salvo se a Fazenda requerer de outra forma (LEF, art. 8º, I).</a:t>
            </a:r>
            <a:endParaRPr/>
          </a:p>
          <a:p>
            <a:pPr marL="0" lvl="0" indent="0" algn="just" rtl="0">
              <a:spcBef>
                <a:spcPts val="1160"/>
              </a:spcBef>
              <a:spcAft>
                <a:spcPts val="0"/>
              </a:spcAft>
              <a:buSzPts val="2576"/>
              <a:buNone/>
            </a:pPr>
            <a:r>
              <a:rPr lang="pt-BR" sz="2800">
                <a:solidFill>
                  <a:schemeClr val="dk1"/>
                </a:solidFill>
              </a:rPr>
              <a:t>Se no AR não constar a data da citação, presume-se em 10 dias após a entrega do mandado de citação na agência postal (art. 8º, II).</a:t>
            </a:r>
            <a:endParaRPr/>
          </a:p>
          <a:p>
            <a:pPr marL="0" lvl="0" indent="0" algn="just" rtl="0">
              <a:spcBef>
                <a:spcPts val="1160"/>
              </a:spcBef>
              <a:spcAft>
                <a:spcPts val="0"/>
              </a:spcAft>
              <a:buSzPts val="2576"/>
              <a:buNone/>
            </a:pPr>
            <a:r>
              <a:rPr lang="pt-BR" sz="2800">
                <a:solidFill>
                  <a:schemeClr val="dk1"/>
                </a:solidFill>
              </a:rPr>
              <a:t>Se o AR não retornar ou retornar sem cumprimento, a citação poderá ocorrer por oficial de justiça (CPC, art. 249) ou, ainda, por edital (art. 8º, III).</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0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0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0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507"/>
        <p:cNvGrpSpPr/>
        <p:nvPr/>
      </p:nvGrpSpPr>
      <p:grpSpPr>
        <a:xfrm>
          <a:off x="0" y="0"/>
          <a:ext cx="0" cy="0"/>
          <a:chOff x="0" y="0"/>
          <a:chExt cx="0" cy="0"/>
        </a:xfrm>
      </p:grpSpPr>
      <p:sp>
        <p:nvSpPr>
          <p:cNvPr id="508" name="Google Shape;508;p76"/>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509" name="Google Shape;509;p76"/>
          <p:cNvSpPr txBox="1">
            <a:spLocks noGrp="1"/>
          </p:cNvSpPr>
          <p:nvPr>
            <p:ph type="body" idx="1"/>
          </p:nvPr>
        </p:nvSpPr>
        <p:spPr>
          <a:xfrm>
            <a:off x="179512" y="1700808"/>
            <a:ext cx="8391432" cy="4968552"/>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392"/>
              <a:buNone/>
            </a:pPr>
            <a:r>
              <a:rPr lang="pt-BR" sz="2600">
                <a:solidFill>
                  <a:srgbClr val="120AB6"/>
                </a:solidFill>
              </a:rPr>
              <a:t>ATENÇÃO!!! O prazo de 5 dias para pagamento corre da data da </a:t>
            </a:r>
            <a:r>
              <a:rPr lang="pt-BR" sz="2600" u="sng">
                <a:solidFill>
                  <a:srgbClr val="120AB6"/>
                </a:solidFill>
              </a:rPr>
              <a:t>CITAÇÃO</a:t>
            </a:r>
            <a:r>
              <a:rPr lang="pt-BR" sz="2600">
                <a:solidFill>
                  <a:srgbClr val="120AB6"/>
                </a:solidFill>
              </a:rPr>
              <a:t>, e não da juntada do mandado de citação com AR aos autos, que é a regra geral do CPC, art. 231, I c/c art. 915, caput (regra geral):</a:t>
            </a:r>
            <a:endParaRPr/>
          </a:p>
          <a:p>
            <a:pPr marL="0" lvl="0" indent="0" algn="l" rtl="0">
              <a:spcBef>
                <a:spcPts val="1120"/>
              </a:spcBef>
              <a:spcAft>
                <a:spcPts val="0"/>
              </a:spcAft>
              <a:buSzPts val="2392"/>
              <a:buNone/>
            </a:pPr>
            <a:r>
              <a:rPr lang="pt-BR" sz="2600" b="1" i="1">
                <a:solidFill>
                  <a:schemeClr val="dk1"/>
                </a:solidFill>
              </a:rPr>
              <a:t>Art. 231.</a:t>
            </a:r>
            <a:r>
              <a:rPr lang="pt-BR" sz="2600" i="1">
                <a:solidFill>
                  <a:schemeClr val="dk1"/>
                </a:solidFill>
              </a:rPr>
              <a:t> Salvo disposição em sentido diverso, considera-se dia do começo do prazo:</a:t>
            </a:r>
            <a:endParaRPr/>
          </a:p>
          <a:p>
            <a:pPr marL="0" lvl="0" indent="0" algn="l" rtl="0">
              <a:spcBef>
                <a:spcPts val="1120"/>
              </a:spcBef>
              <a:spcAft>
                <a:spcPts val="0"/>
              </a:spcAft>
              <a:buSzPts val="2392"/>
              <a:buNone/>
            </a:pPr>
            <a:r>
              <a:rPr lang="pt-BR" sz="2600" i="1">
                <a:solidFill>
                  <a:schemeClr val="dk1"/>
                </a:solidFill>
              </a:rPr>
              <a:t>I - a data de juntada aos autos do aviso de recebimento, quando a citação ou a intimação for pelo correio;</a:t>
            </a:r>
            <a:endParaRPr/>
          </a:p>
          <a:p>
            <a:pPr marL="0" lvl="0" indent="0" algn="l" rtl="0">
              <a:spcBef>
                <a:spcPts val="1120"/>
              </a:spcBef>
              <a:spcAft>
                <a:spcPts val="0"/>
              </a:spcAft>
              <a:buSzPts val="2392"/>
              <a:buNone/>
            </a:pPr>
            <a:r>
              <a:rPr lang="pt-BR" sz="2600" b="1" i="1">
                <a:solidFill>
                  <a:schemeClr val="dk1"/>
                </a:solidFill>
              </a:rPr>
              <a:t>Art. 915.</a:t>
            </a:r>
            <a:r>
              <a:rPr lang="pt-BR" sz="2600" i="1">
                <a:solidFill>
                  <a:schemeClr val="dk1"/>
                </a:solidFill>
              </a:rPr>
              <a:t> Os embargos serão oferecidos no prazo de 15 (quinze) dias, contado, conforme o caso, na forma do art. 231. </a:t>
            </a:r>
            <a:endParaRPr/>
          </a:p>
          <a:p>
            <a:pPr marL="0" lvl="0" indent="0" algn="l" rtl="0">
              <a:spcBef>
                <a:spcPts val="1120"/>
              </a:spcBef>
              <a:spcAft>
                <a:spcPts val="0"/>
              </a:spcAft>
              <a:buSzPts val="2392"/>
              <a:buNone/>
            </a:pPr>
            <a:endParaRPr sz="2600" i="1">
              <a:solidFill>
                <a:schemeClr val="dk1"/>
              </a:solidFill>
            </a:endParaRPr>
          </a:p>
          <a:p>
            <a:pPr marL="0" lvl="0" indent="0" algn="just" rtl="0">
              <a:spcBef>
                <a:spcPts val="1160"/>
              </a:spcBef>
              <a:spcAft>
                <a:spcPts val="0"/>
              </a:spcAft>
              <a:buSzPts val="2576"/>
              <a:buNone/>
            </a:pPr>
            <a:endParaRPr sz="2800">
              <a:solidFill>
                <a:srgbClr val="120AB6"/>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0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0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0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0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0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0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513"/>
        <p:cNvGrpSpPr/>
        <p:nvPr/>
      </p:nvGrpSpPr>
      <p:grpSpPr>
        <a:xfrm>
          <a:off x="0" y="0"/>
          <a:ext cx="0" cy="0"/>
          <a:chOff x="0" y="0"/>
          <a:chExt cx="0" cy="0"/>
        </a:xfrm>
      </p:grpSpPr>
      <p:sp>
        <p:nvSpPr>
          <p:cNvPr id="514" name="Google Shape;514;p77"/>
          <p:cNvSpPr txBox="1">
            <a:spLocks noGrp="1"/>
          </p:cNvSpPr>
          <p:nvPr>
            <p:ph type="title"/>
          </p:nvPr>
        </p:nvSpPr>
        <p:spPr>
          <a:xfrm>
            <a:off x="581192" y="687475"/>
            <a:ext cx="7989900" cy="885600"/>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515" name="Google Shape;515;p77"/>
          <p:cNvSpPr txBox="1">
            <a:spLocks noGrp="1"/>
          </p:cNvSpPr>
          <p:nvPr>
            <p:ph type="body" idx="1"/>
          </p:nvPr>
        </p:nvSpPr>
        <p:spPr>
          <a:xfrm>
            <a:off x="179512" y="1700808"/>
            <a:ext cx="8391300" cy="4968600"/>
          </a:xfrm>
          <a:prstGeom prst="rect">
            <a:avLst/>
          </a:prstGeom>
          <a:noFill/>
          <a:ln>
            <a:noFill/>
          </a:ln>
        </p:spPr>
        <p:txBody>
          <a:bodyPr spcFirstLastPara="1" wrap="square" lIns="91425" tIns="45700" rIns="91425" bIns="45700" anchor="t" anchorCtr="0">
            <a:normAutofit lnSpcReduction="20000"/>
          </a:bodyPr>
          <a:lstStyle/>
          <a:p>
            <a:pPr marL="0" lvl="0" indent="0" algn="l" rtl="0">
              <a:spcBef>
                <a:spcPts val="1120"/>
              </a:spcBef>
              <a:spcAft>
                <a:spcPts val="0"/>
              </a:spcAft>
              <a:buSzPts val="2392"/>
              <a:buNone/>
            </a:pPr>
            <a:r>
              <a:rPr lang="pt-BR" sz="3300" b="1">
                <a:solidFill>
                  <a:srgbClr val="000000"/>
                </a:solidFill>
              </a:rPr>
              <a:t>Ou seja, o executado será considerado citado:</a:t>
            </a:r>
            <a:endParaRPr sz="3300" b="1">
              <a:solidFill>
                <a:srgbClr val="000000"/>
              </a:solidFill>
            </a:endParaRPr>
          </a:p>
          <a:p>
            <a:pPr marL="0" lvl="0" indent="0" algn="l" rtl="0">
              <a:spcBef>
                <a:spcPts val="1120"/>
              </a:spcBef>
              <a:spcAft>
                <a:spcPts val="0"/>
              </a:spcAft>
              <a:buSzPts val="2392"/>
              <a:buNone/>
            </a:pPr>
            <a:r>
              <a:rPr lang="pt-BR" sz="3300">
                <a:solidFill>
                  <a:srgbClr val="000000"/>
                </a:solidFill>
              </a:rPr>
              <a:t>I) na data de entrega da carta no seu endereço;</a:t>
            </a:r>
            <a:endParaRPr sz="3300">
              <a:solidFill>
                <a:srgbClr val="000000"/>
              </a:solidFill>
            </a:endParaRPr>
          </a:p>
          <a:p>
            <a:pPr marL="0" lvl="0" indent="0" algn="l" rtl="0">
              <a:spcBef>
                <a:spcPts val="1120"/>
              </a:spcBef>
              <a:spcAft>
                <a:spcPts val="0"/>
              </a:spcAft>
              <a:buSzPts val="2392"/>
              <a:buNone/>
            </a:pPr>
            <a:r>
              <a:rPr lang="pt-BR" sz="3300">
                <a:solidFill>
                  <a:srgbClr val="000000"/>
                </a:solidFill>
              </a:rPr>
              <a:t>II) se a data for omitida no AR, após 10 dias da entrega da carta à agência postal.</a:t>
            </a:r>
            <a:endParaRPr sz="3300">
              <a:solidFill>
                <a:srgbClr val="000000"/>
              </a:solidFill>
            </a:endParaRPr>
          </a:p>
          <a:p>
            <a:pPr marL="0" lvl="0" indent="0" algn="just" rtl="0">
              <a:spcBef>
                <a:spcPts val="1160"/>
              </a:spcBef>
              <a:spcAft>
                <a:spcPts val="0"/>
              </a:spcAft>
              <a:buClr>
                <a:schemeClr val="dk1"/>
              </a:buClr>
              <a:buSzPts val="2576"/>
              <a:buFont typeface="Arial"/>
              <a:buNone/>
            </a:pPr>
            <a:r>
              <a:rPr lang="pt-BR" sz="3300">
                <a:solidFill>
                  <a:schemeClr val="dk1"/>
                </a:solidFill>
              </a:rPr>
              <a:t>Se o AR não retornar ou retornar sem cumprimento, a citação poderá ocorrer por oficial de justiça (CPC, art. 249) ou, ainda, por edital (art. 8º, III).</a:t>
            </a:r>
            <a:endParaRPr sz="3300">
              <a:solidFill>
                <a:srgbClr val="000000"/>
              </a:solidFill>
            </a:endParaRPr>
          </a:p>
          <a:p>
            <a:pPr marL="0" lvl="0" indent="0" algn="just" rtl="0">
              <a:spcBef>
                <a:spcPts val="1160"/>
              </a:spcBef>
              <a:spcAft>
                <a:spcPts val="0"/>
              </a:spcAft>
              <a:buSzPts val="2576"/>
              <a:buNone/>
            </a:pPr>
            <a:endParaRPr sz="2800">
              <a:solidFill>
                <a:srgbClr val="120AB6"/>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1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1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1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519"/>
        <p:cNvGrpSpPr/>
        <p:nvPr/>
      </p:nvGrpSpPr>
      <p:grpSpPr>
        <a:xfrm>
          <a:off x="0" y="0"/>
          <a:ext cx="0" cy="0"/>
          <a:chOff x="0" y="0"/>
          <a:chExt cx="0" cy="0"/>
        </a:xfrm>
      </p:grpSpPr>
      <p:sp>
        <p:nvSpPr>
          <p:cNvPr id="520" name="Google Shape;520;p78"/>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521" name="Google Shape;521;p78"/>
          <p:cNvSpPr txBox="1">
            <a:spLocks noGrp="1"/>
          </p:cNvSpPr>
          <p:nvPr>
            <p:ph type="body" idx="1"/>
          </p:nvPr>
        </p:nvSpPr>
        <p:spPr>
          <a:xfrm>
            <a:off x="179512" y="1772816"/>
            <a:ext cx="8640960"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b="1" u="sng">
                <a:solidFill>
                  <a:schemeClr val="dk1"/>
                </a:solidFill>
              </a:rPr>
              <a:t>A regra na EF é a citação pessoal pela via postal com AR</a:t>
            </a:r>
            <a:r>
              <a:rPr lang="pt-BR" sz="2800" b="1">
                <a:solidFill>
                  <a:schemeClr val="dk1"/>
                </a:solidFill>
              </a:rPr>
              <a:t>. </a:t>
            </a:r>
            <a:endParaRPr/>
          </a:p>
          <a:p>
            <a:pPr marL="0" lvl="0" indent="0" algn="just" rtl="0">
              <a:spcBef>
                <a:spcPts val="1160"/>
              </a:spcBef>
              <a:spcAft>
                <a:spcPts val="0"/>
              </a:spcAft>
              <a:buSzPts val="2576"/>
              <a:buNone/>
            </a:pPr>
            <a:r>
              <a:rPr lang="pt-BR" sz="2800">
                <a:solidFill>
                  <a:schemeClr val="dk1"/>
                </a:solidFill>
              </a:rPr>
              <a:t>A citação por edital somente ocorre como último recurso, ou seja, quando desconhecido o paradeiro do devedor, nas hipóteses do art. 256 do CPC* ou, se no cumprimento das diligências, o oficial de justiça não localizar o executado após 2 tentativas em dias distintos dentro dos 10 dias após efetivado o arresto, e se também frustrada a citação por hora certa (CPC, art. 830, §§1º e 2º)**.</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2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2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525"/>
        <p:cNvGrpSpPr/>
        <p:nvPr/>
      </p:nvGrpSpPr>
      <p:grpSpPr>
        <a:xfrm>
          <a:off x="0" y="0"/>
          <a:ext cx="0" cy="0"/>
          <a:chOff x="0" y="0"/>
          <a:chExt cx="0" cy="0"/>
        </a:xfrm>
      </p:grpSpPr>
      <p:sp>
        <p:nvSpPr>
          <p:cNvPr id="526" name="Google Shape;526;p79"/>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527" name="Google Shape;527;p79"/>
          <p:cNvSpPr txBox="1">
            <a:spLocks noGrp="1"/>
          </p:cNvSpPr>
          <p:nvPr>
            <p:ph type="body" idx="1"/>
          </p:nvPr>
        </p:nvSpPr>
        <p:spPr>
          <a:xfrm>
            <a:off x="251520" y="1700808"/>
            <a:ext cx="8712968" cy="4968552"/>
          </a:xfrm>
          <a:prstGeom prst="rect">
            <a:avLst/>
          </a:prstGeom>
          <a:noFill/>
          <a:ln>
            <a:noFill/>
          </a:ln>
        </p:spPr>
        <p:txBody>
          <a:bodyPr spcFirstLastPara="1" wrap="square" lIns="91425" tIns="45700" rIns="91425" bIns="45700" anchor="t" anchorCtr="0">
            <a:normAutofit fontScale="85000" lnSpcReduction="20000"/>
          </a:bodyPr>
          <a:lstStyle/>
          <a:p>
            <a:pPr marL="0" lvl="0" indent="0" algn="just" rtl="0">
              <a:spcBef>
                <a:spcPts val="0"/>
              </a:spcBef>
              <a:spcAft>
                <a:spcPts val="0"/>
              </a:spcAft>
              <a:buSzPct val="92000"/>
              <a:buNone/>
            </a:pPr>
            <a:r>
              <a:rPr lang="pt-BR" sz="2600" b="1" i="1">
                <a:solidFill>
                  <a:schemeClr val="dk1"/>
                </a:solidFill>
              </a:rPr>
              <a:t>* CPC, art. 256. A citação por edital será feita:</a:t>
            </a:r>
            <a:endParaRPr/>
          </a:p>
          <a:p>
            <a:pPr marL="0" lvl="0" indent="0" algn="just" rtl="0">
              <a:spcBef>
                <a:spcPts val="1042"/>
              </a:spcBef>
              <a:spcAft>
                <a:spcPts val="0"/>
              </a:spcAft>
              <a:buSzPct val="92000"/>
              <a:buNone/>
            </a:pPr>
            <a:r>
              <a:rPr lang="pt-BR" sz="2600" i="1">
                <a:solidFill>
                  <a:schemeClr val="dk1"/>
                </a:solidFill>
              </a:rPr>
              <a:t>I - quando desconhecido ou incerto o citando;</a:t>
            </a:r>
            <a:endParaRPr/>
          </a:p>
          <a:p>
            <a:pPr marL="0" lvl="0" indent="0" algn="just" rtl="0">
              <a:spcBef>
                <a:spcPts val="1042"/>
              </a:spcBef>
              <a:spcAft>
                <a:spcPts val="0"/>
              </a:spcAft>
              <a:buSzPct val="92000"/>
              <a:buNone/>
            </a:pPr>
            <a:r>
              <a:rPr lang="pt-BR" sz="2600" i="1">
                <a:solidFill>
                  <a:schemeClr val="dk1"/>
                </a:solidFill>
              </a:rPr>
              <a:t>II - quando ignorado, incerto ou inacessível o lugar em que se encontrar o citando;</a:t>
            </a:r>
            <a:endParaRPr/>
          </a:p>
          <a:p>
            <a:pPr marL="0" lvl="0" indent="0" algn="just" rtl="0">
              <a:spcBef>
                <a:spcPts val="1042"/>
              </a:spcBef>
              <a:spcAft>
                <a:spcPts val="0"/>
              </a:spcAft>
              <a:buSzPct val="92000"/>
              <a:buNone/>
            </a:pPr>
            <a:r>
              <a:rPr lang="pt-BR" sz="2600" i="1">
                <a:solidFill>
                  <a:schemeClr val="dk1"/>
                </a:solidFill>
              </a:rPr>
              <a:t>III - nos casos expressos em lei.</a:t>
            </a:r>
            <a:endParaRPr/>
          </a:p>
          <a:p>
            <a:pPr marL="0" lvl="0" indent="0" algn="just" rtl="0">
              <a:spcBef>
                <a:spcPts val="1042"/>
              </a:spcBef>
              <a:spcAft>
                <a:spcPts val="0"/>
              </a:spcAft>
              <a:buSzPct val="92000"/>
              <a:buNone/>
            </a:pPr>
            <a:r>
              <a:rPr lang="pt-BR" sz="2600" i="1">
                <a:solidFill>
                  <a:schemeClr val="dk1"/>
                </a:solidFill>
              </a:rPr>
              <a:t>§1ºConsidera-se inacessível, para efeito de citação por edital, o país que recusar o cumprimento de carta rogatória.</a:t>
            </a:r>
            <a:endParaRPr/>
          </a:p>
          <a:p>
            <a:pPr marL="0" lvl="0" indent="0" algn="just" rtl="0">
              <a:spcBef>
                <a:spcPts val="1042"/>
              </a:spcBef>
              <a:spcAft>
                <a:spcPts val="0"/>
              </a:spcAft>
              <a:buSzPct val="92000"/>
              <a:buNone/>
            </a:pPr>
            <a:r>
              <a:rPr lang="pt-BR" sz="2600" i="1">
                <a:solidFill>
                  <a:schemeClr val="dk1"/>
                </a:solidFill>
              </a:rPr>
              <a:t>§2º No caso de ser inacessível o lugar em que se encontrar o réu, a notícia de sua citação será divulgada também pelo rádio, se na comarca houver emissora de radiodifusão.</a:t>
            </a:r>
            <a:endParaRPr/>
          </a:p>
          <a:p>
            <a:pPr marL="0" lvl="0" indent="0" algn="just" rtl="0">
              <a:spcBef>
                <a:spcPts val="1042"/>
              </a:spcBef>
              <a:spcAft>
                <a:spcPts val="0"/>
              </a:spcAft>
              <a:buSzPct val="92000"/>
              <a:buNone/>
            </a:pPr>
            <a:r>
              <a:rPr lang="pt-BR" sz="2600" i="1">
                <a:solidFill>
                  <a:schemeClr val="dk1"/>
                </a:solidFill>
              </a:rPr>
              <a:t>§3º O réu será considerado em local ignorado ou incerto se infrutíferas as tentativas de sua localização, inclusive mediante requisição pelo juízo de informações sobre seu endereço nos cadastros de órgãos públicos ou de concessionárias de serviços públicos.</a:t>
            </a:r>
            <a:endParaRPr/>
          </a:p>
          <a:p>
            <a:pPr marL="0" lvl="0" indent="0" algn="just" rtl="0">
              <a:spcBef>
                <a:spcPts val="1076"/>
              </a:spcBef>
              <a:spcAft>
                <a:spcPts val="0"/>
              </a:spcAft>
              <a:buSzPct val="92000"/>
              <a:buNone/>
            </a:pP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2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2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2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2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2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27">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2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531"/>
        <p:cNvGrpSpPr/>
        <p:nvPr/>
      </p:nvGrpSpPr>
      <p:grpSpPr>
        <a:xfrm>
          <a:off x="0" y="0"/>
          <a:ext cx="0" cy="0"/>
          <a:chOff x="0" y="0"/>
          <a:chExt cx="0" cy="0"/>
        </a:xfrm>
      </p:grpSpPr>
      <p:sp>
        <p:nvSpPr>
          <p:cNvPr id="532" name="Google Shape;532;p80"/>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533" name="Google Shape;533;p80"/>
          <p:cNvSpPr txBox="1">
            <a:spLocks noGrp="1"/>
          </p:cNvSpPr>
          <p:nvPr>
            <p:ph type="body" idx="1"/>
          </p:nvPr>
        </p:nvSpPr>
        <p:spPr>
          <a:xfrm>
            <a:off x="251520" y="1772816"/>
            <a:ext cx="8496944" cy="4896544"/>
          </a:xfrm>
          <a:prstGeom prst="rect">
            <a:avLst/>
          </a:prstGeom>
          <a:noFill/>
          <a:ln>
            <a:noFill/>
          </a:ln>
        </p:spPr>
        <p:txBody>
          <a:bodyPr spcFirstLastPara="1" wrap="square" lIns="91425" tIns="45700" rIns="91425" bIns="45700" anchor="t" anchorCtr="0">
            <a:noAutofit/>
          </a:bodyPr>
          <a:lstStyle/>
          <a:p>
            <a:pPr marL="0" lvl="0" indent="0" algn="just" rtl="0">
              <a:spcBef>
                <a:spcPts val="0"/>
              </a:spcBef>
              <a:spcAft>
                <a:spcPts val="0"/>
              </a:spcAft>
              <a:buSzPts val="2208"/>
              <a:buNone/>
            </a:pPr>
            <a:r>
              <a:rPr lang="pt-BR" sz="2400" i="1">
                <a:solidFill>
                  <a:schemeClr val="dk1"/>
                </a:solidFill>
              </a:rPr>
              <a:t>** </a:t>
            </a:r>
            <a:r>
              <a:rPr lang="pt-BR" sz="2400" b="1" i="1">
                <a:solidFill>
                  <a:schemeClr val="dk1"/>
                </a:solidFill>
              </a:rPr>
              <a:t>CPC, art. 830.</a:t>
            </a:r>
            <a:r>
              <a:rPr lang="pt-BR" sz="2400" i="1">
                <a:solidFill>
                  <a:schemeClr val="dk1"/>
                </a:solidFill>
              </a:rPr>
              <a:t> Se o oficial de justiça não encontrar o executado, arrestar-lhe-á tantos bens quantos bastem para garantir a execução.</a:t>
            </a:r>
            <a:endParaRPr/>
          </a:p>
          <a:p>
            <a:pPr marL="0" lvl="0" indent="0" algn="just" rtl="0">
              <a:spcBef>
                <a:spcPts val="1080"/>
              </a:spcBef>
              <a:spcAft>
                <a:spcPts val="0"/>
              </a:spcAft>
              <a:buSzPts val="2208"/>
              <a:buNone/>
            </a:pPr>
            <a:r>
              <a:rPr lang="pt-BR" sz="2400" i="1">
                <a:solidFill>
                  <a:schemeClr val="dk1"/>
                </a:solidFill>
              </a:rPr>
              <a:t>§1º Nos 10 (dez) dias seguintes à efetivação do arresto, o oficial de justiça procurará o executado 2 (duas) vezes em dias distintos e, havendo suspeita de ocultação, realizará a citação com hora certa, certificando pormenorizadamente o ocorrido.</a:t>
            </a:r>
            <a:endParaRPr/>
          </a:p>
          <a:p>
            <a:pPr marL="0" lvl="0" indent="0" algn="just" rtl="0">
              <a:spcBef>
                <a:spcPts val="1080"/>
              </a:spcBef>
              <a:spcAft>
                <a:spcPts val="0"/>
              </a:spcAft>
              <a:buSzPts val="2208"/>
              <a:buNone/>
            </a:pPr>
            <a:r>
              <a:rPr lang="pt-BR" sz="2400" i="1">
                <a:solidFill>
                  <a:schemeClr val="dk1"/>
                </a:solidFill>
              </a:rPr>
              <a:t>§2º Incumbe ao exequente requerer a citação por edital, uma vez frustradas a pessoal e a com hora certa.</a:t>
            </a:r>
            <a:endParaRPr/>
          </a:p>
          <a:p>
            <a:pPr marL="0" lvl="0" indent="0" algn="just" rtl="0">
              <a:spcBef>
                <a:spcPts val="1080"/>
              </a:spcBef>
              <a:spcAft>
                <a:spcPts val="0"/>
              </a:spcAft>
              <a:buSzPts val="2208"/>
              <a:buNone/>
            </a:pPr>
            <a:r>
              <a:rPr lang="pt-BR" sz="2400" i="1">
                <a:solidFill>
                  <a:schemeClr val="dk1"/>
                </a:solidFill>
              </a:rPr>
              <a:t>§3º Aperfeiçoada a citação e transcorrido o prazo de pagamento, o arresto converter-se-á em penhora, independentemente de termo.</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3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3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3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537"/>
        <p:cNvGrpSpPr/>
        <p:nvPr/>
      </p:nvGrpSpPr>
      <p:grpSpPr>
        <a:xfrm>
          <a:off x="0" y="0"/>
          <a:ext cx="0" cy="0"/>
          <a:chOff x="0" y="0"/>
          <a:chExt cx="0" cy="0"/>
        </a:xfrm>
      </p:grpSpPr>
      <p:sp>
        <p:nvSpPr>
          <p:cNvPr id="538" name="Google Shape;538;p81"/>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539" name="Google Shape;539;p81"/>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208"/>
              <a:buNone/>
            </a:pPr>
            <a:r>
              <a:rPr lang="pt-BR" sz="2400">
                <a:solidFill>
                  <a:schemeClr val="dk1"/>
                </a:solidFill>
              </a:rPr>
              <a:t>Em sede de Recurso Especial repetitivo (Tema 102), assentou o STJ:</a:t>
            </a:r>
            <a:endParaRPr/>
          </a:p>
          <a:p>
            <a:pPr marL="0" lvl="0" indent="0" algn="just" rtl="0">
              <a:spcBef>
                <a:spcPts val="1080"/>
              </a:spcBef>
              <a:spcAft>
                <a:spcPts val="0"/>
              </a:spcAft>
              <a:buSzPts val="2208"/>
              <a:buNone/>
            </a:pPr>
            <a:r>
              <a:rPr lang="pt-BR" sz="2400" b="1" i="1">
                <a:solidFill>
                  <a:schemeClr val="dk1"/>
                </a:solidFill>
              </a:rPr>
              <a:t>PROCESSO CIVIL. EXECUÇÃO FISCAL. CITAÇÃO POR EDITAL. CONDIÇÃO DE CABIMENTO: FRUSTRAÇÃO DAS DEMAIS MODALIDADES DE CITAÇÃO (POR CORREIO E OFICIAL DE JUSTIÇA). LEI 6.830/80, ART. 8º. </a:t>
            </a:r>
            <a:r>
              <a:rPr lang="pt-BR" sz="2400" i="1">
                <a:solidFill>
                  <a:schemeClr val="dk1"/>
                </a:solidFill>
              </a:rPr>
              <a:t>1. Segundo o art. 8º da Lei n. 6.830/80, a citação por edital, na execução fiscal, somente é cabível quando não exitosas as outras modalidades de citação ali previstas: a citação pelo correio e a citação por oficial de justiça. Precedentes de ambas as Turmas do STJ. 2. Recurso especial improvido. Acórdão sujeito ao regime do art. 543-C e da Resolução STJ 08/08. (Resp 1103050/BA, relator Min. Teori Zavascki, 1ª Seção, Dje 06/04/2009).</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3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19"/>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167" name="Google Shape;167;p19"/>
          <p:cNvSpPr txBox="1">
            <a:spLocks noGrp="1"/>
          </p:cNvSpPr>
          <p:nvPr>
            <p:ph type="body" idx="1"/>
          </p:nvPr>
        </p:nvSpPr>
        <p:spPr>
          <a:xfrm>
            <a:off x="323528" y="1844824"/>
            <a:ext cx="8247416" cy="4824536"/>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a:solidFill>
                  <a:schemeClr val="dk1"/>
                </a:solidFill>
              </a:rPr>
              <a:t>As </a:t>
            </a:r>
            <a:r>
              <a:rPr lang="pt-BR" sz="2800" b="1">
                <a:solidFill>
                  <a:schemeClr val="dk1"/>
                </a:solidFill>
              </a:rPr>
              <a:t>Execuções Fiscais (EF)</a:t>
            </a:r>
            <a:r>
              <a:rPr lang="pt-BR" sz="2800">
                <a:solidFill>
                  <a:schemeClr val="dk1"/>
                </a:solidFill>
              </a:rPr>
              <a:t> são privativas da Fazenda Pública – Administração Pública Direta (União, Estados, Distrito Federal, Municípios), das Autarquias e Fundações Públicas.</a:t>
            </a:r>
            <a:endParaRPr/>
          </a:p>
          <a:p>
            <a:pPr marL="0" lvl="0" indent="0" algn="just" rtl="0">
              <a:spcBef>
                <a:spcPts val="1160"/>
              </a:spcBef>
              <a:spcAft>
                <a:spcPts val="0"/>
              </a:spcAft>
              <a:buSzPts val="2576"/>
              <a:buNone/>
            </a:pPr>
            <a:r>
              <a:rPr lang="pt-BR" sz="2800">
                <a:solidFill>
                  <a:schemeClr val="dk1"/>
                </a:solidFill>
              </a:rPr>
              <a:t> As Sociedades de Economia Mista e as Empresas Públicas, por serem de regime privado em termos gerais, </a:t>
            </a:r>
            <a:r>
              <a:rPr lang="pt-BR" sz="2800" b="1" u="sng">
                <a:solidFill>
                  <a:schemeClr val="dk1"/>
                </a:solidFill>
              </a:rPr>
              <a:t>não</a:t>
            </a:r>
            <a:r>
              <a:rPr lang="pt-BR" sz="2800">
                <a:solidFill>
                  <a:schemeClr val="dk1"/>
                </a:solidFill>
              </a:rPr>
              <a:t> têm a prerrogativa de constituir seu crédito para se cobrar pela via da Execução Fiscal.</a:t>
            </a:r>
            <a:endParaRPr/>
          </a:p>
          <a:p>
            <a:pPr marL="0" lvl="0" indent="0" algn="just" rtl="0">
              <a:spcBef>
                <a:spcPts val="1160"/>
              </a:spcBef>
              <a:spcAft>
                <a:spcPts val="0"/>
              </a:spcAft>
              <a:buSzPts val="2576"/>
              <a:buNone/>
            </a:pP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Shape 543"/>
        <p:cNvGrpSpPr/>
        <p:nvPr/>
      </p:nvGrpSpPr>
      <p:grpSpPr>
        <a:xfrm>
          <a:off x="0" y="0"/>
          <a:ext cx="0" cy="0"/>
          <a:chOff x="0" y="0"/>
          <a:chExt cx="0" cy="0"/>
        </a:xfrm>
      </p:grpSpPr>
      <p:sp>
        <p:nvSpPr>
          <p:cNvPr id="544" name="Google Shape;544;p82"/>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545" name="Google Shape;545;p82"/>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b="1">
                <a:solidFill>
                  <a:schemeClr val="dk1"/>
                </a:solidFill>
              </a:rPr>
              <a:t>STJ, Súmula 414: </a:t>
            </a:r>
            <a:r>
              <a:rPr lang="pt-BR" sz="2800">
                <a:solidFill>
                  <a:schemeClr val="dk1"/>
                </a:solidFill>
              </a:rPr>
              <a:t>A citação por edital na execução fiscal é cabível quando frustradas as demais modalidades.</a:t>
            </a:r>
            <a:endParaRPr/>
          </a:p>
          <a:p>
            <a:pPr marL="0" lvl="0" indent="0" algn="just" rtl="0">
              <a:spcBef>
                <a:spcPts val="1160"/>
              </a:spcBef>
              <a:spcAft>
                <a:spcPts val="0"/>
              </a:spcAft>
              <a:buSzPts val="2576"/>
              <a:buNone/>
            </a:pPr>
            <a:endParaRPr sz="2800" b="1">
              <a:solidFill>
                <a:schemeClr val="dk1"/>
              </a:solidFill>
            </a:endParaRPr>
          </a:p>
          <a:p>
            <a:pPr marL="0" lvl="0" indent="0" algn="just" rtl="0">
              <a:spcBef>
                <a:spcPts val="1160"/>
              </a:spcBef>
              <a:spcAft>
                <a:spcPts val="0"/>
              </a:spcAft>
              <a:buSzPts val="2576"/>
              <a:buNone/>
            </a:pPr>
            <a:r>
              <a:rPr lang="pt-BR" sz="2800">
                <a:solidFill>
                  <a:schemeClr val="dk1"/>
                </a:solidFill>
              </a:rPr>
              <a:t>* Citação por hora certa: CPC, arts. 252 a 254.</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4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4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4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Shape 549"/>
        <p:cNvGrpSpPr/>
        <p:nvPr/>
      </p:nvGrpSpPr>
      <p:grpSpPr>
        <a:xfrm>
          <a:off x="0" y="0"/>
          <a:ext cx="0" cy="0"/>
          <a:chOff x="0" y="0"/>
          <a:chExt cx="0" cy="0"/>
        </a:xfrm>
      </p:grpSpPr>
      <p:sp>
        <p:nvSpPr>
          <p:cNvPr id="550" name="Google Shape;550;p83"/>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551" name="Google Shape;551;p83"/>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SzPts val="2576"/>
              <a:buNone/>
            </a:pPr>
            <a:r>
              <a:rPr lang="pt-BR" sz="2800">
                <a:solidFill>
                  <a:schemeClr val="dk1"/>
                </a:solidFill>
              </a:rPr>
              <a:t>Não efetuado o pagamento nem oferecidos os embargos, o juiz intimará a Fazenda Pública para se manifestar sobre a garantia (LEF, art. 18), passando em seguida para a fase de expropriação dos bens.</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5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Shape 555"/>
        <p:cNvGrpSpPr/>
        <p:nvPr/>
      </p:nvGrpSpPr>
      <p:grpSpPr>
        <a:xfrm>
          <a:off x="0" y="0"/>
          <a:ext cx="0" cy="0"/>
          <a:chOff x="0" y="0"/>
          <a:chExt cx="0" cy="0"/>
        </a:xfrm>
      </p:grpSpPr>
      <p:sp>
        <p:nvSpPr>
          <p:cNvPr id="556" name="Google Shape;556;p84"/>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557" name="Google Shape;557;p84"/>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a:solidFill>
                  <a:schemeClr val="dk1"/>
                </a:solidFill>
              </a:rPr>
              <a:t>Garantido o juízo, inicia o prazo de 30 dias </a:t>
            </a:r>
            <a:r>
              <a:rPr lang="pt-BR" sz="2800" b="1" u="sng">
                <a:solidFill>
                  <a:schemeClr val="dk1"/>
                </a:solidFill>
              </a:rPr>
              <a:t>úteis</a:t>
            </a:r>
            <a:r>
              <a:rPr lang="pt-BR" sz="2800">
                <a:solidFill>
                  <a:schemeClr val="dk1"/>
                </a:solidFill>
              </a:rPr>
              <a:t> para a oposição de embargos à execução.</a:t>
            </a:r>
            <a:endParaRPr/>
          </a:p>
          <a:p>
            <a:pPr marL="0" lvl="0" indent="0" algn="just" rtl="0">
              <a:spcBef>
                <a:spcPts val="1160"/>
              </a:spcBef>
              <a:spcAft>
                <a:spcPts val="0"/>
              </a:spcAft>
              <a:buSzPts val="2576"/>
              <a:buNone/>
            </a:pPr>
            <a:r>
              <a:rPr lang="pt-BR" sz="2800">
                <a:solidFill>
                  <a:schemeClr val="dk1"/>
                </a:solidFill>
              </a:rPr>
              <a:t>A LEF admite que a execução seja garantida por bem de terceiro desde que: </a:t>
            </a:r>
            <a:endParaRPr/>
          </a:p>
          <a:p>
            <a:pPr marL="0" lvl="0" indent="0" algn="just" rtl="0">
              <a:spcBef>
                <a:spcPts val="1160"/>
              </a:spcBef>
              <a:spcAft>
                <a:spcPts val="0"/>
              </a:spcAft>
              <a:buSzPts val="2576"/>
              <a:buNone/>
            </a:pPr>
            <a:r>
              <a:rPr lang="pt-BR" sz="2800">
                <a:solidFill>
                  <a:schemeClr val="dk1"/>
                </a:solidFill>
              </a:rPr>
              <a:t>a) haja anuência do proprietário; </a:t>
            </a:r>
            <a:endParaRPr/>
          </a:p>
          <a:p>
            <a:pPr marL="0" lvl="0" indent="0" algn="just" rtl="0">
              <a:spcBef>
                <a:spcPts val="1160"/>
              </a:spcBef>
              <a:spcAft>
                <a:spcPts val="0"/>
              </a:spcAft>
              <a:buSzPts val="2576"/>
              <a:buNone/>
            </a:pPr>
            <a:r>
              <a:rPr lang="pt-BR" sz="2800">
                <a:solidFill>
                  <a:schemeClr val="dk1"/>
                </a:solidFill>
              </a:rPr>
              <a:t>b) a Fazenda Pública concorde; </a:t>
            </a:r>
            <a:endParaRPr/>
          </a:p>
          <a:p>
            <a:pPr marL="0" lvl="0" indent="0" algn="just" rtl="0">
              <a:spcBef>
                <a:spcPts val="1160"/>
              </a:spcBef>
              <a:spcAft>
                <a:spcPts val="0"/>
              </a:spcAft>
              <a:buSzPts val="2576"/>
              <a:buNone/>
            </a:pPr>
            <a:r>
              <a:rPr lang="pt-BR" sz="2800">
                <a:solidFill>
                  <a:schemeClr val="dk1"/>
                </a:solidFill>
              </a:rPr>
              <a:t>c) Consentimento do cônjuge se o terceiro for casado e o bem for imóvel. (art. 9º, IV e §1º).</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5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5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5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5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5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Shape 561"/>
        <p:cNvGrpSpPr/>
        <p:nvPr/>
      </p:nvGrpSpPr>
      <p:grpSpPr>
        <a:xfrm>
          <a:off x="0" y="0"/>
          <a:ext cx="0" cy="0"/>
          <a:chOff x="0" y="0"/>
          <a:chExt cx="0" cy="0"/>
        </a:xfrm>
      </p:grpSpPr>
      <p:sp>
        <p:nvSpPr>
          <p:cNvPr id="562" name="Google Shape;562;p85"/>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563" name="Google Shape;563;p85"/>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b="1">
                <a:solidFill>
                  <a:schemeClr val="dk1"/>
                </a:solidFill>
              </a:rPr>
              <a:t>Assim, a garantia do juízo pode se dar mediante:</a:t>
            </a:r>
            <a:endParaRPr/>
          </a:p>
          <a:p>
            <a:pPr marL="0" lvl="0" indent="0" algn="just" rtl="0">
              <a:spcBef>
                <a:spcPts val="1160"/>
              </a:spcBef>
              <a:spcAft>
                <a:spcPts val="0"/>
              </a:spcAft>
              <a:buSzPts val="2576"/>
              <a:buNone/>
            </a:pPr>
            <a:r>
              <a:rPr lang="pt-BR" sz="2800">
                <a:solidFill>
                  <a:schemeClr val="dk1"/>
                </a:solidFill>
              </a:rPr>
              <a:t>Depósito em dinheiro à disposição do juízo;</a:t>
            </a:r>
            <a:endParaRPr/>
          </a:p>
          <a:p>
            <a:pPr marL="0" lvl="0" indent="0" algn="just" rtl="0">
              <a:spcBef>
                <a:spcPts val="1160"/>
              </a:spcBef>
              <a:spcAft>
                <a:spcPts val="0"/>
              </a:spcAft>
              <a:buSzPts val="2576"/>
              <a:buNone/>
            </a:pPr>
            <a:r>
              <a:rPr lang="pt-BR" sz="2800">
                <a:solidFill>
                  <a:schemeClr val="dk1"/>
                </a:solidFill>
              </a:rPr>
              <a:t>Fiança bancária ou seguro garantia;</a:t>
            </a:r>
            <a:endParaRPr/>
          </a:p>
          <a:p>
            <a:pPr marL="0" lvl="0" indent="0" algn="just" rtl="0">
              <a:spcBef>
                <a:spcPts val="1160"/>
              </a:spcBef>
              <a:spcAft>
                <a:spcPts val="0"/>
              </a:spcAft>
              <a:buSzPts val="2576"/>
              <a:buNone/>
            </a:pPr>
            <a:r>
              <a:rPr lang="pt-BR" sz="2800">
                <a:solidFill>
                  <a:schemeClr val="dk1"/>
                </a:solidFill>
              </a:rPr>
              <a:t>Bens do art. 11 da LEF;</a:t>
            </a:r>
            <a:endParaRPr/>
          </a:p>
          <a:p>
            <a:pPr marL="0" lvl="0" indent="0" algn="just" rtl="0">
              <a:spcBef>
                <a:spcPts val="1160"/>
              </a:spcBef>
              <a:spcAft>
                <a:spcPts val="0"/>
              </a:spcAft>
              <a:buSzPts val="2576"/>
              <a:buNone/>
            </a:pPr>
            <a:r>
              <a:rPr lang="pt-BR" sz="2800">
                <a:solidFill>
                  <a:schemeClr val="dk1"/>
                </a:solidFill>
              </a:rPr>
              <a:t>Bens de terceiro.</a:t>
            </a:r>
            <a:endParaRPr/>
          </a:p>
          <a:p>
            <a:pPr marL="0" lvl="0" indent="0" algn="just" rtl="0">
              <a:spcBef>
                <a:spcPts val="1160"/>
              </a:spcBef>
              <a:spcAft>
                <a:spcPts val="0"/>
              </a:spcAft>
              <a:buSzPts val="2576"/>
              <a:buNone/>
            </a:pP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6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6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Shape 567"/>
        <p:cNvGrpSpPr/>
        <p:nvPr/>
      </p:nvGrpSpPr>
      <p:grpSpPr>
        <a:xfrm>
          <a:off x="0" y="0"/>
          <a:ext cx="0" cy="0"/>
          <a:chOff x="0" y="0"/>
          <a:chExt cx="0" cy="0"/>
        </a:xfrm>
      </p:grpSpPr>
      <p:sp>
        <p:nvSpPr>
          <p:cNvPr id="568" name="Google Shape;568;p86"/>
          <p:cNvSpPr txBox="1">
            <a:spLocks noGrp="1"/>
          </p:cNvSpPr>
          <p:nvPr>
            <p:ph type="title"/>
          </p:nvPr>
        </p:nvSpPr>
        <p:spPr>
          <a:xfrm>
            <a:off x="581192" y="687475"/>
            <a:ext cx="7989900" cy="885600"/>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569" name="Google Shape;569;p86"/>
          <p:cNvSpPr txBox="1">
            <a:spLocks noGrp="1"/>
          </p:cNvSpPr>
          <p:nvPr>
            <p:ph type="body" idx="1"/>
          </p:nvPr>
        </p:nvSpPr>
        <p:spPr>
          <a:xfrm>
            <a:off x="179512" y="1772816"/>
            <a:ext cx="8712900" cy="4896600"/>
          </a:xfrm>
          <a:prstGeom prst="rect">
            <a:avLst/>
          </a:prstGeom>
          <a:noFill/>
          <a:ln>
            <a:noFill/>
          </a:ln>
        </p:spPr>
        <p:txBody>
          <a:bodyPr spcFirstLastPara="1" wrap="square" lIns="91425" tIns="45700" rIns="91425" bIns="45700" anchor="t" anchorCtr="0">
            <a:normAutofit/>
          </a:bodyPr>
          <a:lstStyle/>
          <a:p>
            <a:pPr marL="0" lvl="0" indent="0" algn="just" rtl="0">
              <a:spcBef>
                <a:spcPts val="1160"/>
              </a:spcBef>
              <a:spcAft>
                <a:spcPts val="0"/>
              </a:spcAft>
              <a:buSzPts val="2576"/>
              <a:buNone/>
            </a:pPr>
            <a:r>
              <a:rPr lang="pt-BR" sz="2800" b="1">
                <a:solidFill>
                  <a:schemeClr val="dk1"/>
                </a:solidFill>
              </a:rPr>
              <a:t>Súmula nº 196 do STJ: </a:t>
            </a:r>
            <a:r>
              <a:rPr lang="pt-BR" sz="2800" i="1">
                <a:solidFill>
                  <a:schemeClr val="dk1"/>
                </a:solidFill>
              </a:rPr>
              <a:t>“Ao executado que, citado por edital ou por hora certa, permanecer revel, será nomeado curador especial, com legitimidade para apresentação de embargos”.</a:t>
            </a:r>
            <a:endParaRPr sz="2800" i="1">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6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Shape 573"/>
        <p:cNvGrpSpPr/>
        <p:nvPr/>
      </p:nvGrpSpPr>
      <p:grpSpPr>
        <a:xfrm>
          <a:off x="0" y="0"/>
          <a:ext cx="0" cy="0"/>
          <a:chOff x="0" y="0"/>
          <a:chExt cx="0" cy="0"/>
        </a:xfrm>
      </p:grpSpPr>
      <p:sp>
        <p:nvSpPr>
          <p:cNvPr id="574" name="Google Shape;574;p87"/>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575" name="Google Shape;575;p87"/>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a:solidFill>
                  <a:schemeClr val="dk1"/>
                </a:solidFill>
              </a:rPr>
              <a:t>A penhora deve recair sobre bens suficientes para garantir a totalidade da execução (CPC, art. 831). </a:t>
            </a:r>
            <a:endParaRPr/>
          </a:p>
          <a:p>
            <a:pPr marL="0" lvl="0" indent="0" algn="l" rtl="0">
              <a:spcBef>
                <a:spcPts val="960"/>
              </a:spcBef>
              <a:spcAft>
                <a:spcPts val="0"/>
              </a:spcAft>
              <a:buSzPts val="1656"/>
              <a:buNone/>
            </a:pPr>
            <a:endParaRPr/>
          </a:p>
          <a:p>
            <a:pPr marL="0" lvl="0" indent="0" algn="just" rtl="0">
              <a:spcBef>
                <a:spcPts val="1160"/>
              </a:spcBef>
              <a:spcAft>
                <a:spcPts val="0"/>
              </a:spcAft>
              <a:buSzPts val="2576"/>
              <a:buNone/>
            </a:pPr>
            <a:r>
              <a:rPr lang="pt-BR" sz="2800" b="1" i="1">
                <a:solidFill>
                  <a:schemeClr val="dk1"/>
                </a:solidFill>
              </a:rPr>
              <a:t>Art. 831.</a:t>
            </a:r>
            <a:r>
              <a:rPr lang="pt-BR" sz="2800" i="1">
                <a:solidFill>
                  <a:schemeClr val="dk1"/>
                </a:solidFill>
              </a:rPr>
              <a:t> A penhora deverá recair sobre tantos bens quantos bastem para o pagamento do principal atualizado, dos juros, das custas e dos honorários advocatícios.</a:t>
            </a:r>
            <a:endParaRPr/>
          </a:p>
          <a:p>
            <a:pPr marL="0" lvl="0" indent="0" algn="l" rtl="0">
              <a:spcBef>
                <a:spcPts val="960"/>
              </a:spcBef>
              <a:spcAft>
                <a:spcPts val="0"/>
              </a:spcAft>
              <a:buSzPts val="1656"/>
              <a:buNone/>
            </a:pPr>
            <a:endParaRPr/>
          </a:p>
          <a:p>
            <a:pPr marL="0" lvl="0" indent="0" algn="just" rtl="0">
              <a:spcBef>
                <a:spcPts val="1160"/>
              </a:spcBef>
              <a:spcAft>
                <a:spcPts val="0"/>
              </a:spcAft>
              <a:buSzPts val="2576"/>
              <a:buNone/>
            </a:pP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7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7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7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7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7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Shape 579"/>
        <p:cNvGrpSpPr/>
        <p:nvPr/>
      </p:nvGrpSpPr>
      <p:grpSpPr>
        <a:xfrm>
          <a:off x="0" y="0"/>
          <a:ext cx="0" cy="0"/>
          <a:chOff x="0" y="0"/>
          <a:chExt cx="0" cy="0"/>
        </a:xfrm>
      </p:grpSpPr>
      <p:sp>
        <p:nvSpPr>
          <p:cNvPr id="580" name="Google Shape;580;p88"/>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581" name="Google Shape;581;p88"/>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lnSpcReduction="10000"/>
          </a:bodyPr>
          <a:lstStyle/>
          <a:p>
            <a:pPr marL="0" lvl="0" indent="0" algn="just" rtl="0">
              <a:spcBef>
                <a:spcPts val="0"/>
              </a:spcBef>
              <a:spcAft>
                <a:spcPts val="0"/>
              </a:spcAft>
              <a:buSzPts val="2576"/>
              <a:buNone/>
            </a:pPr>
            <a:r>
              <a:rPr lang="pt-BR" sz="2800">
                <a:solidFill>
                  <a:schemeClr val="dk1"/>
                </a:solidFill>
              </a:rPr>
              <a:t>Os embargos à execução somente podem ser opostos após a garantia do juízo. Vejamos:</a:t>
            </a:r>
            <a:endParaRPr/>
          </a:p>
          <a:p>
            <a:pPr marL="0" lvl="0" indent="0" algn="just" rtl="0">
              <a:spcBef>
                <a:spcPts val="1160"/>
              </a:spcBef>
              <a:spcAft>
                <a:spcPts val="0"/>
              </a:spcAft>
              <a:buSzPts val="2576"/>
              <a:buNone/>
            </a:pPr>
            <a:r>
              <a:rPr lang="pt-BR" sz="2800" b="1" i="1">
                <a:solidFill>
                  <a:schemeClr val="dk1"/>
                </a:solidFill>
              </a:rPr>
              <a:t>LEF,  art. 16.</a:t>
            </a:r>
            <a:r>
              <a:rPr lang="pt-BR" sz="2800" i="1">
                <a:solidFill>
                  <a:schemeClr val="dk1"/>
                </a:solidFill>
              </a:rPr>
              <a:t> O executado oferecerá embargos, no prazo de 30 (trinta) dias, contados:</a:t>
            </a:r>
            <a:endParaRPr/>
          </a:p>
          <a:p>
            <a:pPr marL="0" lvl="0" indent="0" algn="just" rtl="0">
              <a:spcBef>
                <a:spcPts val="1160"/>
              </a:spcBef>
              <a:spcAft>
                <a:spcPts val="0"/>
              </a:spcAft>
              <a:buSzPts val="2576"/>
              <a:buNone/>
            </a:pPr>
            <a:r>
              <a:rPr lang="pt-BR" sz="2800" i="1">
                <a:solidFill>
                  <a:schemeClr val="dk1"/>
                </a:solidFill>
              </a:rPr>
              <a:t>I - do depósito;</a:t>
            </a:r>
            <a:endParaRPr/>
          </a:p>
          <a:p>
            <a:pPr marL="0" lvl="0" indent="0" algn="just" rtl="0">
              <a:spcBef>
                <a:spcPts val="1160"/>
              </a:spcBef>
              <a:spcAft>
                <a:spcPts val="0"/>
              </a:spcAft>
              <a:buSzPts val="2576"/>
              <a:buNone/>
            </a:pPr>
            <a:r>
              <a:rPr lang="pt-BR" sz="2800" i="1">
                <a:solidFill>
                  <a:schemeClr val="dk1"/>
                </a:solidFill>
              </a:rPr>
              <a:t>II - da juntada da prova da fiança bancária ou do seguro garantia; </a:t>
            </a:r>
            <a:endParaRPr/>
          </a:p>
          <a:p>
            <a:pPr marL="0" lvl="0" indent="0" algn="just" rtl="0">
              <a:spcBef>
                <a:spcPts val="1160"/>
              </a:spcBef>
              <a:spcAft>
                <a:spcPts val="0"/>
              </a:spcAft>
              <a:buSzPts val="2576"/>
              <a:buNone/>
            </a:pPr>
            <a:r>
              <a:rPr lang="pt-BR" sz="2800" i="1">
                <a:solidFill>
                  <a:schemeClr val="dk1"/>
                </a:solidFill>
              </a:rPr>
              <a:t>III - da intimação da penhora.</a:t>
            </a:r>
            <a:endParaRPr/>
          </a:p>
          <a:p>
            <a:pPr marL="0" lvl="0" indent="0" algn="just" rtl="0">
              <a:spcBef>
                <a:spcPts val="1160"/>
              </a:spcBef>
              <a:spcAft>
                <a:spcPts val="0"/>
              </a:spcAft>
              <a:buSzPts val="2576"/>
              <a:buNone/>
            </a:pPr>
            <a:r>
              <a:rPr lang="pt-BR" sz="2800" i="1">
                <a:solidFill>
                  <a:schemeClr val="dk1"/>
                </a:solidFill>
              </a:rPr>
              <a:t>§1º - Não são admissíveis embargos do executado antes de garantida a execução.</a:t>
            </a:r>
            <a:endParaRPr/>
          </a:p>
          <a:p>
            <a:pPr marL="0" lvl="0" indent="0" algn="just" rtl="0">
              <a:spcBef>
                <a:spcPts val="1160"/>
              </a:spcBef>
              <a:spcAft>
                <a:spcPts val="0"/>
              </a:spcAft>
              <a:buSzPts val="2576"/>
              <a:buNone/>
            </a:pPr>
            <a:endParaRPr sz="2800" i="1">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8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8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8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8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8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81">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8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Shape 585"/>
        <p:cNvGrpSpPr/>
        <p:nvPr/>
      </p:nvGrpSpPr>
      <p:grpSpPr>
        <a:xfrm>
          <a:off x="0" y="0"/>
          <a:ext cx="0" cy="0"/>
          <a:chOff x="0" y="0"/>
          <a:chExt cx="0" cy="0"/>
        </a:xfrm>
      </p:grpSpPr>
      <p:sp>
        <p:nvSpPr>
          <p:cNvPr id="586" name="Google Shape;586;p89"/>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587" name="Google Shape;587;p89"/>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a:solidFill>
                  <a:schemeClr val="dk1"/>
                </a:solidFill>
              </a:rPr>
              <a:t>ATENÇÃO! </a:t>
            </a:r>
            <a:endParaRPr/>
          </a:p>
          <a:p>
            <a:pPr marL="0" lvl="0" indent="0" algn="just" rtl="0">
              <a:spcBef>
                <a:spcPts val="1160"/>
              </a:spcBef>
              <a:spcAft>
                <a:spcPts val="0"/>
              </a:spcAft>
              <a:buSzPts val="2576"/>
              <a:buNone/>
            </a:pPr>
            <a:r>
              <a:rPr lang="pt-BR" sz="2800">
                <a:solidFill>
                  <a:schemeClr val="dk1"/>
                </a:solidFill>
              </a:rPr>
              <a:t>Na disciplina do CPC, </a:t>
            </a:r>
            <a:r>
              <a:rPr lang="pt-BR" sz="2800" b="1" u="sng">
                <a:solidFill>
                  <a:schemeClr val="dk1"/>
                </a:solidFill>
              </a:rPr>
              <a:t>não há</a:t>
            </a:r>
            <a:r>
              <a:rPr lang="pt-BR" sz="2800">
                <a:solidFill>
                  <a:schemeClr val="dk1"/>
                </a:solidFill>
              </a:rPr>
              <a:t> necessidade de garantia do juízo para a oposição de embargos à execução (CPC, art. 914), mas apenas para a concessão de efeito suspensivo à execução e se, cumulativamente, estiverem presentes os requisitos da tutela de urgência (CPC, art. 919, §1º). </a:t>
            </a:r>
            <a:endParaRPr/>
          </a:p>
          <a:p>
            <a:pPr marL="0" lvl="0" indent="0" algn="just" rtl="0">
              <a:spcBef>
                <a:spcPts val="1160"/>
              </a:spcBef>
              <a:spcAft>
                <a:spcPts val="0"/>
              </a:spcAft>
              <a:buSzPts val="2576"/>
              <a:buNone/>
            </a:pPr>
            <a:r>
              <a:rPr lang="pt-BR" sz="2800">
                <a:solidFill>
                  <a:schemeClr val="dk1"/>
                </a:solidFill>
              </a:rPr>
              <a:t>Na LEF, para opor embargos, o juízo deve ser garantido (art. 16). A suspensão da EF depende, ainda, dos requisitos para a concessão da tutela de urgência.</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8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8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Shape 591"/>
        <p:cNvGrpSpPr/>
        <p:nvPr/>
      </p:nvGrpSpPr>
      <p:grpSpPr>
        <a:xfrm>
          <a:off x="0" y="0"/>
          <a:ext cx="0" cy="0"/>
          <a:chOff x="0" y="0"/>
          <a:chExt cx="0" cy="0"/>
        </a:xfrm>
      </p:grpSpPr>
      <p:sp>
        <p:nvSpPr>
          <p:cNvPr id="592" name="Google Shape;592;p90"/>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593" name="Google Shape;593;p90"/>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b="1">
                <a:solidFill>
                  <a:schemeClr val="dk1"/>
                </a:solidFill>
              </a:rPr>
              <a:t>Duas questões importantes em caso de insuficiência da garantia da execução:</a:t>
            </a:r>
            <a:endParaRPr/>
          </a:p>
          <a:p>
            <a:pPr marL="0" lvl="0" indent="0" algn="just" rtl="0">
              <a:spcBef>
                <a:spcPts val="1160"/>
              </a:spcBef>
              <a:spcAft>
                <a:spcPts val="0"/>
              </a:spcAft>
              <a:buSzPts val="2576"/>
              <a:buNone/>
            </a:pPr>
            <a:r>
              <a:rPr lang="pt-BR" sz="2800">
                <a:solidFill>
                  <a:schemeClr val="dk1"/>
                </a:solidFill>
              </a:rPr>
              <a:t>1ª) A garantia insuficiente do juízo impede a oposição dos Embargos à execução?</a:t>
            </a:r>
            <a:endParaRPr/>
          </a:p>
          <a:p>
            <a:pPr marL="0" lvl="0" indent="0" algn="just" rtl="0">
              <a:spcBef>
                <a:spcPts val="1160"/>
              </a:spcBef>
              <a:spcAft>
                <a:spcPts val="0"/>
              </a:spcAft>
              <a:buSzPts val="2576"/>
              <a:buNone/>
            </a:pPr>
            <a:endParaRPr sz="2800">
              <a:solidFill>
                <a:schemeClr val="dk1"/>
              </a:solidFill>
            </a:endParaRPr>
          </a:p>
          <a:p>
            <a:pPr marL="0" lvl="0" indent="0" algn="just" rtl="0">
              <a:spcBef>
                <a:spcPts val="1160"/>
              </a:spcBef>
              <a:spcAft>
                <a:spcPts val="0"/>
              </a:spcAft>
              <a:buSzPts val="2576"/>
              <a:buNone/>
            </a:pPr>
            <a:r>
              <a:rPr lang="pt-BR" sz="2800">
                <a:solidFill>
                  <a:schemeClr val="dk1"/>
                </a:solidFill>
              </a:rPr>
              <a:t>2ª) O juízo pode, de ofício, determinar o reforço da penhora?</a:t>
            </a:r>
            <a:endParaRPr/>
          </a:p>
          <a:p>
            <a:pPr marL="0" lvl="0" indent="0" algn="just" rtl="0">
              <a:spcBef>
                <a:spcPts val="1160"/>
              </a:spcBef>
              <a:spcAft>
                <a:spcPts val="0"/>
              </a:spcAft>
              <a:buSzPts val="2576"/>
              <a:buNone/>
            </a:pP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9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9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9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9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9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Shape 597"/>
        <p:cNvGrpSpPr/>
        <p:nvPr/>
      </p:nvGrpSpPr>
      <p:grpSpPr>
        <a:xfrm>
          <a:off x="0" y="0"/>
          <a:ext cx="0" cy="0"/>
          <a:chOff x="0" y="0"/>
          <a:chExt cx="0" cy="0"/>
        </a:xfrm>
      </p:grpSpPr>
      <p:sp>
        <p:nvSpPr>
          <p:cNvPr id="598" name="Google Shape;598;p91"/>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599" name="Google Shape;599;p91"/>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a:solidFill>
                  <a:schemeClr val="dk1"/>
                </a:solidFill>
              </a:rPr>
              <a:t>O STJ, em recurso especial repetitivo (Tema 260), decidiu que </a:t>
            </a:r>
            <a:r>
              <a:rPr lang="pt-BR" sz="2800" i="1">
                <a:solidFill>
                  <a:schemeClr val="dk1"/>
                </a:solidFill>
              </a:rPr>
              <a:t>“o reforço da penhora não pode ser deferido de ofício pelo juiz” </a:t>
            </a:r>
            <a:r>
              <a:rPr lang="pt-BR" sz="2800">
                <a:solidFill>
                  <a:schemeClr val="dk1"/>
                </a:solidFill>
              </a:rPr>
              <a:t>(LEF, art. 15), bem como que </a:t>
            </a:r>
            <a:r>
              <a:rPr lang="pt-BR" sz="2800" i="1">
                <a:solidFill>
                  <a:schemeClr val="dk1"/>
                </a:solidFill>
              </a:rPr>
              <a:t>“A insuficiência de penhora não é causa bastante para determinar a extinção dos embargos do devedor, cumprindo ao magistrado, antes da decisão terminativa, conceder ao executado prazo para proceder ao reforço, à luz da sua capacidade econômica e da garantia pétrea do acesso à justiça.” </a:t>
            </a:r>
            <a:r>
              <a:rPr lang="pt-BR" sz="2800">
                <a:solidFill>
                  <a:schemeClr val="dk1"/>
                </a:solidFill>
              </a:rPr>
              <a:t>(Resp 1127815/SP, relator Min. Luiz Fux, 1ª Seção, Dje 14/12/2010).</a:t>
            </a:r>
            <a:endParaRPr sz="2800" i="1">
              <a:solidFill>
                <a:schemeClr val="dk1"/>
              </a:solidFill>
            </a:endParaRPr>
          </a:p>
          <a:p>
            <a:pPr marL="0" lvl="0" indent="0" algn="just" rtl="0">
              <a:spcBef>
                <a:spcPts val="1160"/>
              </a:spcBef>
              <a:spcAft>
                <a:spcPts val="0"/>
              </a:spcAft>
              <a:buSzPts val="2576"/>
              <a:buNone/>
            </a:pP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9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9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20"/>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173" name="Google Shape;173;p20"/>
          <p:cNvSpPr txBox="1">
            <a:spLocks noGrp="1"/>
          </p:cNvSpPr>
          <p:nvPr>
            <p:ph type="body" idx="1"/>
          </p:nvPr>
        </p:nvSpPr>
        <p:spPr>
          <a:xfrm>
            <a:off x="581192" y="1916832"/>
            <a:ext cx="7989752" cy="4752528"/>
          </a:xfrm>
          <a:prstGeom prst="rect">
            <a:avLst/>
          </a:prstGeom>
          <a:noFill/>
          <a:ln>
            <a:noFill/>
          </a:ln>
        </p:spPr>
        <p:txBody>
          <a:bodyPr spcFirstLastPara="1" wrap="square" lIns="91425" tIns="45700" rIns="91425" bIns="45700" anchor="t" anchorCtr="0">
            <a:normAutofit fontScale="92500" lnSpcReduction="10000"/>
          </a:bodyPr>
          <a:lstStyle/>
          <a:p>
            <a:pPr marL="0" lvl="0" indent="0" algn="just" rtl="0">
              <a:spcBef>
                <a:spcPts val="0"/>
              </a:spcBef>
              <a:spcAft>
                <a:spcPts val="0"/>
              </a:spcAft>
              <a:buSzPct val="92000"/>
              <a:buNone/>
            </a:pPr>
            <a:r>
              <a:rPr lang="pt-BR" sz="3000">
                <a:solidFill>
                  <a:schemeClr val="dk1"/>
                </a:solidFill>
              </a:rPr>
              <a:t>A Lei de Execução Fiscal (LEF) traz ainda em seu conteúdo normas que contêm privilégios para a Fazenda Pública como, por exemplo, o Fisco produzir unilateralmente o título executivo extrajudicial após efetivada a inscrição na dívida ativa.</a:t>
            </a:r>
            <a:endParaRPr/>
          </a:p>
          <a:p>
            <a:pPr marL="0" lvl="0" indent="0" algn="just" rtl="0">
              <a:spcBef>
                <a:spcPts val="1155"/>
              </a:spcBef>
              <a:spcAft>
                <a:spcPts val="0"/>
              </a:spcAft>
              <a:buSzPct val="92000"/>
              <a:buNone/>
            </a:pPr>
            <a:r>
              <a:rPr lang="pt-BR" sz="3000">
                <a:solidFill>
                  <a:schemeClr val="dk1"/>
                </a:solidFill>
              </a:rPr>
              <a:t>O crédito inscrito em dívida ativa decorre do poder de império do Estado, previsto em lei, permitindo-se à própria Fazenda Pública apurar e constituir o seu crédito executivo.</a:t>
            </a:r>
            <a:endParaRPr/>
          </a:p>
          <a:p>
            <a:pPr marL="0" lvl="0" indent="0" algn="just" rtl="0">
              <a:spcBef>
                <a:spcPts val="1118"/>
              </a:spcBef>
              <a:spcAft>
                <a:spcPts val="0"/>
              </a:spcAft>
              <a:buSzPct val="92000"/>
              <a:buNone/>
            </a:pPr>
            <a:endParaRPr sz="2800">
              <a:solidFill>
                <a:schemeClr val="dk1"/>
              </a:solidFill>
            </a:endParaRPr>
          </a:p>
          <a:p>
            <a:pPr marL="0" lvl="0" indent="0" algn="just" rtl="0">
              <a:spcBef>
                <a:spcPts val="1118"/>
              </a:spcBef>
              <a:spcAft>
                <a:spcPts val="0"/>
              </a:spcAft>
              <a:buSzPct val="92000"/>
              <a:buNone/>
            </a:pPr>
            <a:r>
              <a:rPr lang="pt-BR" sz="2800">
                <a:solidFill>
                  <a:schemeClr val="dk1"/>
                </a:solidFill>
              </a:rPr>
              <a:t> </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Shape 603"/>
        <p:cNvGrpSpPr/>
        <p:nvPr/>
      </p:nvGrpSpPr>
      <p:grpSpPr>
        <a:xfrm>
          <a:off x="0" y="0"/>
          <a:ext cx="0" cy="0"/>
          <a:chOff x="0" y="0"/>
          <a:chExt cx="0" cy="0"/>
        </a:xfrm>
      </p:grpSpPr>
      <p:sp>
        <p:nvSpPr>
          <p:cNvPr id="604" name="Google Shape;604;p92"/>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605" name="Google Shape;605;p92"/>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a:solidFill>
                  <a:schemeClr val="dk1"/>
                </a:solidFill>
              </a:rPr>
              <a:t>O ônus de comprovar a impossibilidade de reforço de penhora e garantia integral do juízo, entretanto, recai sobre o executado.</a:t>
            </a:r>
            <a:endParaRPr/>
          </a:p>
          <a:p>
            <a:pPr marL="0" lvl="0" indent="0" algn="just" rtl="0">
              <a:spcBef>
                <a:spcPts val="1160"/>
              </a:spcBef>
              <a:spcAft>
                <a:spcPts val="0"/>
              </a:spcAft>
              <a:buSzPts val="2576"/>
              <a:buNone/>
            </a:pPr>
            <a:r>
              <a:rPr lang="pt-BR" sz="2800">
                <a:solidFill>
                  <a:schemeClr val="dk1"/>
                </a:solidFill>
              </a:rPr>
              <a:t>A insuficiência econômica não pode, portanto, ser fator de inviabilização da defesa do devedor.</a:t>
            </a:r>
            <a:endParaRPr/>
          </a:p>
          <a:p>
            <a:pPr marL="0" lvl="0" indent="0" algn="just" rtl="0">
              <a:spcBef>
                <a:spcPts val="1160"/>
              </a:spcBef>
              <a:spcAft>
                <a:spcPts val="0"/>
              </a:spcAft>
              <a:buSzPts val="2576"/>
              <a:buNone/>
            </a:pPr>
            <a:r>
              <a:rPr lang="pt-BR" sz="2800">
                <a:solidFill>
                  <a:schemeClr val="dk1"/>
                </a:solidFill>
              </a:rPr>
              <a:t>A exceção de pré-executividade </a:t>
            </a:r>
            <a:r>
              <a:rPr lang="pt-BR" sz="2800" b="1" u="sng">
                <a:solidFill>
                  <a:schemeClr val="dk1"/>
                </a:solidFill>
              </a:rPr>
              <a:t>dispensa</a:t>
            </a:r>
            <a:r>
              <a:rPr lang="pt-BR" sz="2800">
                <a:solidFill>
                  <a:schemeClr val="dk1"/>
                </a:solidFill>
              </a:rPr>
              <a:t> a garantia do juízo.</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0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0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0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Shape 609"/>
        <p:cNvGrpSpPr/>
        <p:nvPr/>
      </p:nvGrpSpPr>
      <p:grpSpPr>
        <a:xfrm>
          <a:off x="0" y="0"/>
          <a:ext cx="0" cy="0"/>
          <a:chOff x="0" y="0"/>
          <a:chExt cx="0" cy="0"/>
        </a:xfrm>
      </p:grpSpPr>
      <p:sp>
        <p:nvSpPr>
          <p:cNvPr id="610" name="Google Shape;610;p93"/>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611" name="Google Shape;611;p93"/>
          <p:cNvSpPr txBox="1">
            <a:spLocks noGrp="1"/>
          </p:cNvSpPr>
          <p:nvPr>
            <p:ph type="body" idx="1"/>
          </p:nvPr>
        </p:nvSpPr>
        <p:spPr>
          <a:xfrm>
            <a:off x="107504" y="1700808"/>
            <a:ext cx="8784976" cy="4968552"/>
          </a:xfrm>
          <a:prstGeom prst="rect">
            <a:avLst/>
          </a:prstGeom>
          <a:noFill/>
          <a:ln>
            <a:noFill/>
          </a:ln>
        </p:spPr>
        <p:txBody>
          <a:bodyPr spcFirstLastPara="1" wrap="square" lIns="91425" tIns="45700" rIns="91425" bIns="45700" anchor="t" anchorCtr="0">
            <a:noAutofit/>
          </a:bodyPr>
          <a:lstStyle/>
          <a:p>
            <a:pPr marL="0" lvl="0" indent="0" algn="just" rtl="0">
              <a:spcBef>
                <a:spcPts val="0"/>
              </a:spcBef>
              <a:spcAft>
                <a:spcPts val="0"/>
              </a:spcAft>
              <a:buSzPts val="2300"/>
              <a:buNone/>
            </a:pPr>
            <a:r>
              <a:rPr lang="pt-BR" sz="2500" b="1" u="sng">
                <a:solidFill>
                  <a:schemeClr val="dk1"/>
                </a:solidFill>
              </a:rPr>
              <a:t>Em suma</a:t>
            </a:r>
            <a:r>
              <a:rPr lang="pt-BR" sz="2500" b="1">
                <a:solidFill>
                  <a:schemeClr val="dk1"/>
                </a:solidFill>
              </a:rPr>
              <a:t>: </a:t>
            </a:r>
            <a:r>
              <a:rPr lang="pt-BR" sz="2500" i="1">
                <a:solidFill>
                  <a:schemeClr val="dk1"/>
                </a:solidFill>
              </a:rPr>
              <a:t>Inscrição em Dívida Ativa – CDA – Petição inicial – Despacho do juiz – Citação (em regra por AR) – Pagamento do devedor em 5 dias ou oferecer bens à penhora, a contar da citação e não da juntada do mandado ou do AR (se não consta a data da citação, presume-se como entregue 10 dias após a entrega da carta na agência postal) – Embargos à execução depende de garantia do juízo – Se não garantir o juízo ou não pagar em 5 dias, a Fazenda vai requerer a penhora de bens – efetivada a penhora, intima-se o devedor (o prazo para embargos conta da intimação da penhora, e não da juntada) – Embargos à execução (prazo de 30 dias úteis a contar da intimação da penhora) – A suspensão da EF pelos embargos à execução se dá na forma do art. 919 do CPC – Exceção de pré-executividade dispensa a garantia do juízo.</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Shape 615"/>
        <p:cNvGrpSpPr/>
        <p:nvPr/>
      </p:nvGrpSpPr>
      <p:grpSpPr>
        <a:xfrm>
          <a:off x="0" y="0"/>
          <a:ext cx="0" cy="0"/>
          <a:chOff x="0" y="0"/>
          <a:chExt cx="0" cy="0"/>
        </a:xfrm>
      </p:grpSpPr>
      <p:sp>
        <p:nvSpPr>
          <p:cNvPr id="616" name="Google Shape;616;p94"/>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617" name="Google Shape;617;p94"/>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a:solidFill>
                  <a:schemeClr val="dk1"/>
                </a:solidFill>
              </a:rPr>
              <a:t>Considerando que a multa eleitoral se classifica como dívida ativa </a:t>
            </a:r>
            <a:r>
              <a:rPr lang="pt-BR" sz="2800" b="1" u="sng">
                <a:solidFill>
                  <a:schemeClr val="dk1"/>
                </a:solidFill>
              </a:rPr>
              <a:t>não tributária</a:t>
            </a:r>
            <a:r>
              <a:rPr lang="pt-BR" sz="2800" b="1">
                <a:solidFill>
                  <a:schemeClr val="dk1"/>
                </a:solidFill>
              </a:rPr>
              <a:t>,</a:t>
            </a:r>
            <a:r>
              <a:rPr lang="pt-BR" sz="2800">
                <a:solidFill>
                  <a:schemeClr val="dk1"/>
                </a:solidFill>
              </a:rPr>
              <a:t> é imprescindível o </a:t>
            </a:r>
            <a:r>
              <a:rPr lang="pt-BR" sz="2800" b="1">
                <a:solidFill>
                  <a:schemeClr val="dk1"/>
                </a:solidFill>
              </a:rPr>
              <a:t>registro da penhora para que seja evitada a fraude à execução. </a:t>
            </a:r>
            <a:r>
              <a:rPr lang="pt-BR" sz="2800">
                <a:solidFill>
                  <a:schemeClr val="dk1"/>
                </a:solidFill>
              </a:rPr>
              <a:t>Logo, não se aplica a regra do art. 185 do CTN, que exige apenas a inscrição em dívida ativa para se presumir a fraude.</a:t>
            </a:r>
            <a:endParaRPr/>
          </a:p>
          <a:p>
            <a:pPr marL="0" lvl="0" indent="0" algn="just" rtl="0">
              <a:spcBef>
                <a:spcPts val="1160"/>
              </a:spcBef>
              <a:spcAft>
                <a:spcPts val="0"/>
              </a:spcAft>
              <a:buSzPts val="2576"/>
              <a:buNone/>
            </a:pPr>
            <a:r>
              <a:rPr lang="pt-BR" sz="2800" b="1">
                <a:solidFill>
                  <a:schemeClr val="dk1"/>
                </a:solidFill>
              </a:rPr>
              <a:t>STJ, Súmula 375.</a:t>
            </a:r>
            <a:r>
              <a:rPr lang="pt-BR" sz="2800">
                <a:solidFill>
                  <a:schemeClr val="dk1"/>
                </a:solidFill>
              </a:rPr>
              <a:t> </a:t>
            </a:r>
            <a:r>
              <a:rPr lang="pt-BR" sz="2800" i="1">
                <a:solidFill>
                  <a:schemeClr val="dk1"/>
                </a:solidFill>
              </a:rPr>
              <a:t>O reconhecimento da fraude à execução depende do registro da penhora do bem alienado ou da prova de má-fé do terceiro adquirente.</a:t>
            </a:r>
            <a:endParaRPr/>
          </a:p>
          <a:p>
            <a:pPr marL="0" lvl="0" indent="0" algn="just" rtl="0">
              <a:spcBef>
                <a:spcPts val="1160"/>
              </a:spcBef>
              <a:spcAft>
                <a:spcPts val="0"/>
              </a:spcAft>
              <a:buSzPts val="2576"/>
              <a:buNone/>
            </a:pP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1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1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Shape 621"/>
        <p:cNvGrpSpPr/>
        <p:nvPr/>
      </p:nvGrpSpPr>
      <p:grpSpPr>
        <a:xfrm>
          <a:off x="0" y="0"/>
          <a:ext cx="0" cy="0"/>
          <a:chOff x="0" y="0"/>
          <a:chExt cx="0" cy="0"/>
        </a:xfrm>
      </p:grpSpPr>
      <p:sp>
        <p:nvSpPr>
          <p:cNvPr id="622" name="Google Shape;622;p95"/>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623" name="Google Shape;623;p95"/>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a:solidFill>
                  <a:schemeClr val="dk1"/>
                </a:solidFill>
              </a:rPr>
              <a:t>CPC, art. 792:</a:t>
            </a:r>
            <a:endParaRPr/>
          </a:p>
          <a:p>
            <a:pPr marL="0" lvl="0" indent="0" algn="just" rtl="0">
              <a:spcBef>
                <a:spcPts val="1160"/>
              </a:spcBef>
              <a:spcAft>
                <a:spcPts val="0"/>
              </a:spcAft>
              <a:buSzPts val="2576"/>
              <a:buNone/>
            </a:pPr>
            <a:r>
              <a:rPr lang="pt-BR" sz="2800">
                <a:solidFill>
                  <a:schemeClr val="dk1"/>
                </a:solidFill>
              </a:rPr>
              <a:t>§1º </a:t>
            </a:r>
            <a:r>
              <a:rPr lang="pt-BR" sz="2800" i="1">
                <a:solidFill>
                  <a:schemeClr val="dk1"/>
                </a:solidFill>
              </a:rPr>
              <a:t>A alienação em fraude à execução é ineficaz em relação ao exequente.</a:t>
            </a:r>
            <a:endParaRPr/>
          </a:p>
          <a:p>
            <a:pPr marL="0" lvl="0" indent="0" algn="just" rtl="0">
              <a:spcBef>
                <a:spcPts val="1160"/>
              </a:spcBef>
              <a:spcAft>
                <a:spcPts val="0"/>
              </a:spcAft>
              <a:buSzPts val="2576"/>
              <a:buNone/>
            </a:pPr>
            <a:r>
              <a:rPr lang="pt-BR" sz="2800">
                <a:solidFill>
                  <a:schemeClr val="dk1"/>
                </a:solidFill>
              </a:rPr>
              <a:t>§2º </a:t>
            </a:r>
            <a:r>
              <a:rPr lang="pt-BR" sz="2800" i="1">
                <a:solidFill>
                  <a:schemeClr val="dk1"/>
                </a:solidFill>
              </a:rPr>
              <a:t>No caso de aquisição de bem não sujeito a registro, o terceiro adquirente tem o ônus de provar que adotou as cautelas necessárias para a aquisição, mediante a exibição das certidões pertinentes, obtidas no domicílio do vendedor e no local onde se encontra o bem.</a:t>
            </a:r>
            <a:endParaRPr/>
          </a:p>
          <a:p>
            <a:pPr marL="0" lvl="0" indent="0" algn="just" rtl="0">
              <a:spcBef>
                <a:spcPts val="1160"/>
              </a:spcBef>
              <a:spcAft>
                <a:spcPts val="0"/>
              </a:spcAft>
              <a:buSzPts val="2576"/>
              <a:buNone/>
            </a:pP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2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2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Shape 627"/>
        <p:cNvGrpSpPr/>
        <p:nvPr/>
      </p:nvGrpSpPr>
      <p:grpSpPr>
        <a:xfrm>
          <a:off x="0" y="0"/>
          <a:ext cx="0" cy="0"/>
          <a:chOff x="0" y="0"/>
          <a:chExt cx="0" cy="0"/>
        </a:xfrm>
      </p:grpSpPr>
      <p:sp>
        <p:nvSpPr>
          <p:cNvPr id="628" name="Google Shape;628;p96"/>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629" name="Google Shape;629;p96"/>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b="1">
                <a:solidFill>
                  <a:schemeClr val="dk1"/>
                </a:solidFill>
              </a:rPr>
              <a:t>Natureza jurídica da penhora:</a:t>
            </a:r>
            <a:r>
              <a:rPr lang="pt-BR" sz="2800">
                <a:solidFill>
                  <a:schemeClr val="dk1"/>
                </a:solidFill>
              </a:rPr>
              <a:t> Ato executivo sub-rogatório que individualiza, apreende e deposita bens do devedor para a satisfação da obrigação pecuniária. Portanto, segundo DIDIER, a penhora desempenha três funções no processo: </a:t>
            </a:r>
            <a:r>
              <a:rPr lang="pt-BR" sz="2800" b="1">
                <a:solidFill>
                  <a:schemeClr val="dk1"/>
                </a:solidFill>
              </a:rPr>
              <a:t>a)</a:t>
            </a:r>
            <a:r>
              <a:rPr lang="pt-BR" sz="2800">
                <a:solidFill>
                  <a:schemeClr val="dk1"/>
                </a:solidFill>
              </a:rPr>
              <a:t> individualização e apreensão do bem; </a:t>
            </a:r>
            <a:r>
              <a:rPr lang="pt-BR" sz="2800" b="1">
                <a:solidFill>
                  <a:schemeClr val="dk1"/>
                </a:solidFill>
              </a:rPr>
              <a:t>b)</a:t>
            </a:r>
            <a:r>
              <a:rPr lang="pt-BR" sz="2800">
                <a:solidFill>
                  <a:schemeClr val="dk1"/>
                </a:solidFill>
              </a:rPr>
              <a:t> depósito e conservação do bem; </a:t>
            </a:r>
            <a:r>
              <a:rPr lang="pt-BR" sz="2800" b="1">
                <a:solidFill>
                  <a:schemeClr val="dk1"/>
                </a:solidFill>
              </a:rPr>
              <a:t>c)</a:t>
            </a:r>
            <a:r>
              <a:rPr lang="pt-BR" sz="2800">
                <a:solidFill>
                  <a:schemeClr val="dk1"/>
                </a:solidFill>
              </a:rPr>
              <a:t> atribuição do direito de preferência do credor penhorante (DIDIER JR., Fredie. Curso de Direito Processual Civil. 7ª ed. Salvador: ed. Jus Podium, 2017. p. 802). </a:t>
            </a:r>
            <a:endParaRPr/>
          </a:p>
          <a:p>
            <a:pPr marL="0" lvl="0" indent="0" algn="just" rtl="0">
              <a:spcBef>
                <a:spcPts val="1160"/>
              </a:spcBef>
              <a:spcAft>
                <a:spcPts val="0"/>
              </a:spcAft>
              <a:buSzPts val="2576"/>
              <a:buNone/>
            </a:pP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2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2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Shape 633"/>
        <p:cNvGrpSpPr/>
        <p:nvPr/>
      </p:nvGrpSpPr>
      <p:grpSpPr>
        <a:xfrm>
          <a:off x="0" y="0"/>
          <a:ext cx="0" cy="0"/>
          <a:chOff x="0" y="0"/>
          <a:chExt cx="0" cy="0"/>
        </a:xfrm>
      </p:grpSpPr>
      <p:sp>
        <p:nvSpPr>
          <p:cNvPr id="634" name="Google Shape;634;p97"/>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635" name="Google Shape;635;p97"/>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fontScale="92500" lnSpcReduction="10000"/>
          </a:bodyPr>
          <a:lstStyle/>
          <a:p>
            <a:pPr marL="0" lvl="0" indent="0" algn="just" rtl="0">
              <a:spcBef>
                <a:spcPts val="0"/>
              </a:spcBef>
              <a:spcAft>
                <a:spcPts val="0"/>
              </a:spcAft>
              <a:buClr>
                <a:srgbClr val="120AB6"/>
              </a:buClr>
              <a:buSzPct val="92000"/>
              <a:buNone/>
            </a:pPr>
            <a:r>
              <a:rPr lang="pt-BR" sz="2800" b="1">
                <a:solidFill>
                  <a:schemeClr val="dk1"/>
                </a:solidFill>
              </a:rPr>
              <a:t>Bens do devedor passíveis de penhora:</a:t>
            </a:r>
            <a:endParaRPr/>
          </a:p>
          <a:p>
            <a:pPr marL="457200" lvl="0" indent="-457200" algn="just" rtl="0">
              <a:spcBef>
                <a:spcPts val="518"/>
              </a:spcBef>
              <a:spcAft>
                <a:spcPts val="0"/>
              </a:spcAft>
              <a:buClr>
                <a:srgbClr val="120AB6"/>
              </a:buClr>
              <a:buSzPct val="92000"/>
              <a:buAutoNum type="alphaLcParenR"/>
            </a:pPr>
            <a:r>
              <a:rPr lang="pt-BR" sz="2800">
                <a:solidFill>
                  <a:schemeClr val="dk1"/>
                </a:solidFill>
              </a:rPr>
              <a:t>Bens que tenham expressão econômica e utilidade para a execução;</a:t>
            </a:r>
            <a:endParaRPr/>
          </a:p>
          <a:p>
            <a:pPr marL="457200" lvl="0" indent="-457200" algn="just" rtl="0">
              <a:spcBef>
                <a:spcPts val="518"/>
              </a:spcBef>
              <a:spcAft>
                <a:spcPts val="0"/>
              </a:spcAft>
              <a:buClr>
                <a:srgbClr val="120AB6"/>
              </a:buClr>
              <a:buSzPct val="92000"/>
              <a:buAutoNum type="alphaLcParenR"/>
            </a:pPr>
            <a:r>
              <a:rPr lang="pt-BR" sz="2800">
                <a:solidFill>
                  <a:schemeClr val="dk1"/>
                </a:solidFill>
              </a:rPr>
              <a:t>Bens que não estejam protegidos por nenhuma das hipóteses de impenhorabilidade.</a:t>
            </a:r>
            <a:endParaRPr/>
          </a:p>
          <a:p>
            <a:pPr marL="0" lvl="0" indent="0" algn="just" rtl="0">
              <a:spcBef>
                <a:spcPts val="518"/>
              </a:spcBef>
              <a:spcAft>
                <a:spcPts val="0"/>
              </a:spcAft>
              <a:buClr>
                <a:schemeClr val="accent3"/>
              </a:buClr>
              <a:buSzPct val="92000"/>
              <a:buNone/>
            </a:pPr>
            <a:endParaRPr sz="2800">
              <a:solidFill>
                <a:schemeClr val="dk1"/>
              </a:solidFill>
            </a:endParaRPr>
          </a:p>
          <a:p>
            <a:pPr marL="0" lvl="0" indent="0" algn="just" rtl="0">
              <a:spcBef>
                <a:spcPts val="518"/>
              </a:spcBef>
              <a:spcAft>
                <a:spcPts val="0"/>
              </a:spcAft>
              <a:buClr>
                <a:schemeClr val="accent3"/>
              </a:buClr>
              <a:buSzPct val="92000"/>
              <a:buNone/>
            </a:pPr>
            <a:r>
              <a:rPr lang="pt-BR" sz="2800" b="1">
                <a:solidFill>
                  <a:schemeClr val="dk1"/>
                </a:solidFill>
              </a:rPr>
              <a:t>Fundamentos da impenhorabilidade:</a:t>
            </a:r>
            <a:endParaRPr/>
          </a:p>
          <a:p>
            <a:pPr marL="457200" lvl="0" indent="-457200" algn="just" rtl="0">
              <a:spcBef>
                <a:spcPts val="518"/>
              </a:spcBef>
              <a:spcAft>
                <a:spcPts val="0"/>
              </a:spcAft>
              <a:buClr>
                <a:schemeClr val="accent3"/>
              </a:buClr>
              <a:buSzPct val="92000"/>
              <a:buFont typeface="Gill Sans"/>
              <a:buAutoNum type="arabicPeriod"/>
            </a:pPr>
            <a:r>
              <a:rPr lang="pt-BR" sz="2800">
                <a:solidFill>
                  <a:schemeClr val="dk1"/>
                </a:solidFill>
              </a:rPr>
              <a:t>Proteção da dignidade da pessoa humana e da subsistência do executado</a:t>
            </a:r>
            <a:endParaRPr/>
          </a:p>
          <a:p>
            <a:pPr marL="457200" lvl="0" indent="-457200" algn="just" rtl="0">
              <a:spcBef>
                <a:spcPts val="518"/>
              </a:spcBef>
              <a:spcAft>
                <a:spcPts val="0"/>
              </a:spcAft>
              <a:buClr>
                <a:schemeClr val="accent3"/>
              </a:buClr>
              <a:buSzPct val="92000"/>
              <a:buFont typeface="Gill Sans"/>
              <a:buAutoNum type="arabicPeriod"/>
            </a:pPr>
            <a:r>
              <a:rPr lang="pt-BR" sz="2800">
                <a:solidFill>
                  <a:schemeClr val="dk1"/>
                </a:solidFill>
              </a:rPr>
              <a:t>Preservação da empresa</a:t>
            </a:r>
            <a:endParaRPr/>
          </a:p>
          <a:p>
            <a:pPr marL="457200" lvl="0" indent="-457200" algn="just" rtl="0">
              <a:spcBef>
                <a:spcPts val="518"/>
              </a:spcBef>
              <a:spcAft>
                <a:spcPts val="0"/>
              </a:spcAft>
              <a:buClr>
                <a:schemeClr val="accent3"/>
              </a:buClr>
              <a:buSzPct val="92000"/>
              <a:buFont typeface="Gill Sans"/>
              <a:buAutoNum type="arabicPeriod"/>
            </a:pPr>
            <a:r>
              <a:rPr lang="pt-BR" sz="2800">
                <a:solidFill>
                  <a:schemeClr val="dk1"/>
                </a:solidFill>
              </a:rPr>
              <a:t>Primazia do interesse coletivo</a:t>
            </a:r>
            <a:endParaRPr/>
          </a:p>
          <a:p>
            <a:pPr marL="0" lvl="0" indent="0" algn="just" rtl="0">
              <a:spcBef>
                <a:spcPts val="518"/>
              </a:spcBef>
              <a:spcAft>
                <a:spcPts val="0"/>
              </a:spcAft>
              <a:buSzPct val="92000"/>
              <a:buNone/>
            </a:pP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3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3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3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3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3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3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35">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35">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3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Shape 639"/>
        <p:cNvGrpSpPr/>
        <p:nvPr/>
      </p:nvGrpSpPr>
      <p:grpSpPr>
        <a:xfrm>
          <a:off x="0" y="0"/>
          <a:ext cx="0" cy="0"/>
          <a:chOff x="0" y="0"/>
          <a:chExt cx="0" cy="0"/>
        </a:xfrm>
      </p:grpSpPr>
      <p:sp>
        <p:nvSpPr>
          <p:cNvPr id="640" name="Google Shape;640;p98"/>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641" name="Google Shape;641;p98"/>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fontScale="77500" lnSpcReduction="10000"/>
          </a:bodyPr>
          <a:lstStyle/>
          <a:p>
            <a:pPr marL="0" lvl="0" indent="0" algn="just" rtl="0">
              <a:spcBef>
                <a:spcPts val="0"/>
              </a:spcBef>
              <a:spcAft>
                <a:spcPts val="0"/>
              </a:spcAft>
              <a:buSzPct val="85228"/>
              <a:buNone/>
            </a:pPr>
            <a:r>
              <a:rPr lang="pt-BR" sz="3022">
                <a:solidFill>
                  <a:schemeClr val="dk1"/>
                </a:solidFill>
              </a:rPr>
              <a:t>Alguns precedentes sobre IMPENHORABILIDADE:</a:t>
            </a:r>
            <a:endParaRPr sz="2022"/>
          </a:p>
          <a:p>
            <a:pPr marL="0" lvl="0" indent="0" algn="just" rtl="0">
              <a:spcBef>
                <a:spcPts val="1160"/>
              </a:spcBef>
              <a:spcAft>
                <a:spcPts val="0"/>
              </a:spcAft>
              <a:buSzPct val="85228"/>
              <a:buNone/>
            </a:pPr>
            <a:r>
              <a:rPr lang="pt-BR" sz="3022" i="1">
                <a:solidFill>
                  <a:schemeClr val="dk1"/>
                </a:solidFill>
              </a:rPr>
              <a:t>5. Só se revela necessária, adequada, proporcional e justificada a impenhorabilidade daquela parte do patrimônio do devedor que seja efetivamente necessária à manutenção de sua dignidade e da de seus dependentes. </a:t>
            </a:r>
            <a:endParaRPr sz="3022" i="1">
              <a:solidFill>
                <a:schemeClr val="dk1"/>
              </a:solidFill>
            </a:endParaRPr>
          </a:p>
          <a:p>
            <a:pPr marL="0" lvl="0" indent="0" algn="just" rtl="0">
              <a:spcBef>
                <a:spcPts val="1160"/>
              </a:spcBef>
              <a:spcAft>
                <a:spcPts val="0"/>
              </a:spcAft>
              <a:buSzPct val="85228"/>
              <a:buNone/>
            </a:pPr>
            <a:r>
              <a:rPr lang="pt-BR" sz="3022" i="1">
                <a:solidFill>
                  <a:schemeClr val="dk1"/>
                </a:solidFill>
              </a:rPr>
              <a:t>6. A regra geral da impenhorabilidade de salários, vencimentos, proventos etc. (art. 649, IV, do CPC/73; art. 833, IV, do CPC/2015), pode ser excepcionada quando for preservado percentual de tais verbas capaz de dar guarida à dignidade do devedor e de sua família.  (EREsp 1582475/MG, Rel. Ministro BENEDITO GONÇALVES, CORTE ESPECIAL, julgado em 03/10/2018, DJe 16/10/2018)</a:t>
            </a:r>
            <a:endParaRPr sz="2022"/>
          </a:p>
          <a:p>
            <a:pPr marL="0" lvl="0" indent="0" algn="just" rtl="0">
              <a:spcBef>
                <a:spcPts val="1160"/>
              </a:spcBef>
              <a:spcAft>
                <a:spcPts val="0"/>
              </a:spcAft>
              <a:buSzPct val="92000"/>
              <a:buNone/>
            </a:pPr>
            <a:endParaRPr sz="2800" i="1">
              <a:solidFill>
                <a:schemeClr val="dk1"/>
              </a:solidFill>
            </a:endParaRPr>
          </a:p>
          <a:p>
            <a:pPr marL="0" lvl="0" indent="0" algn="just" rtl="0">
              <a:spcBef>
                <a:spcPts val="1160"/>
              </a:spcBef>
              <a:spcAft>
                <a:spcPts val="0"/>
              </a:spcAft>
              <a:buSzPct val="92000"/>
              <a:buNone/>
            </a:pP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4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4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4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4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4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Shape 645"/>
        <p:cNvGrpSpPr/>
        <p:nvPr/>
      </p:nvGrpSpPr>
      <p:grpSpPr>
        <a:xfrm>
          <a:off x="0" y="0"/>
          <a:ext cx="0" cy="0"/>
          <a:chOff x="0" y="0"/>
          <a:chExt cx="0" cy="0"/>
        </a:xfrm>
      </p:grpSpPr>
      <p:sp>
        <p:nvSpPr>
          <p:cNvPr id="646" name="Google Shape;646;p99"/>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647" name="Google Shape;647;p99"/>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lnSpcReduction="10000"/>
          </a:bodyPr>
          <a:lstStyle/>
          <a:p>
            <a:pPr marL="0" lvl="0" indent="0" algn="just" rtl="0">
              <a:spcBef>
                <a:spcPts val="0"/>
              </a:spcBef>
              <a:spcAft>
                <a:spcPts val="0"/>
              </a:spcAft>
              <a:buSzPts val="2576"/>
              <a:buNone/>
            </a:pPr>
            <a:r>
              <a:rPr lang="pt-BR" sz="2800" i="1">
                <a:solidFill>
                  <a:schemeClr val="dk1"/>
                </a:solidFill>
              </a:rPr>
              <a:t>1. A impenhorabilidade dos valores depositados em fundo de previdência privada complementar deve ser aferida pelo Juiz casuisticamente, de modo que, se as provas dos autos revelarem a necessidade de utilização do saldo para a subsistência do participante e de sua família, caracterizada estará a sua natureza alimentar, na forma do art. 649, IV, do CPC. (EREsp 1.121.719/SP, Rel. Ministra NANCY ANDRIGHI, SEGUNDA SEÇÃO, DJe 4/4/2014).</a:t>
            </a:r>
            <a:endParaRPr/>
          </a:p>
          <a:p>
            <a:pPr marL="0" lvl="0" indent="0" algn="just" rtl="0">
              <a:spcBef>
                <a:spcPts val="1160"/>
              </a:spcBef>
              <a:spcAft>
                <a:spcPts val="0"/>
              </a:spcAft>
              <a:buSzPts val="2576"/>
              <a:buNone/>
            </a:pPr>
            <a:r>
              <a:rPr lang="pt-BR" sz="2800" i="1">
                <a:solidFill>
                  <a:schemeClr val="dk1"/>
                </a:solidFill>
              </a:rPr>
              <a:t>(AgInt no AREsp 1117206/SP, Rel. Ministra MARIA ISABEL GALLOTTI, QUARTA TURMA, julgado em 10/04/2018, DJe 18/04/2018)</a:t>
            </a:r>
            <a:endParaRPr/>
          </a:p>
          <a:p>
            <a:pPr marL="0" lvl="0" indent="0" algn="just" rtl="0">
              <a:spcBef>
                <a:spcPts val="1160"/>
              </a:spcBef>
              <a:spcAft>
                <a:spcPts val="0"/>
              </a:spcAft>
              <a:buSzPts val="2576"/>
              <a:buNone/>
            </a:pP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4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4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Shape 651"/>
        <p:cNvGrpSpPr/>
        <p:nvPr/>
      </p:nvGrpSpPr>
      <p:grpSpPr>
        <a:xfrm>
          <a:off x="0" y="0"/>
          <a:ext cx="0" cy="0"/>
          <a:chOff x="0" y="0"/>
          <a:chExt cx="0" cy="0"/>
        </a:xfrm>
      </p:grpSpPr>
      <p:sp>
        <p:nvSpPr>
          <p:cNvPr id="652" name="Google Shape;652;p100"/>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653" name="Google Shape;653;p100"/>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i="1">
                <a:solidFill>
                  <a:schemeClr val="dk1"/>
                </a:solidFill>
              </a:rPr>
              <a:t>4. Os imóveis residenciais de alto padrão ou de luxo não estão excluídos, em razão do seu valor econômico, da proteção conferida aos bens de família consoante os ditames da Lei nº 8.009/90.</a:t>
            </a:r>
            <a:endParaRPr/>
          </a:p>
          <a:p>
            <a:pPr marL="0" lvl="0" indent="0" algn="just" rtl="0">
              <a:spcBef>
                <a:spcPts val="1160"/>
              </a:spcBef>
              <a:spcAft>
                <a:spcPts val="0"/>
              </a:spcAft>
              <a:buSzPts val="2576"/>
              <a:buNone/>
            </a:pPr>
            <a:r>
              <a:rPr lang="pt-BR" sz="2800" i="1">
                <a:solidFill>
                  <a:schemeClr val="dk1"/>
                </a:solidFill>
              </a:rPr>
              <a:t>5. Apenas na hipótese de existir mais de um imóvel utilizado como residência, a impenhorabilidade recairá sobre o de menor valor, garantido ao devedor a proteção do patrimônio mínimo. </a:t>
            </a:r>
            <a:endParaRPr/>
          </a:p>
          <a:p>
            <a:pPr marL="0" lvl="0" indent="0" algn="just" rtl="0">
              <a:spcBef>
                <a:spcPts val="1160"/>
              </a:spcBef>
              <a:spcAft>
                <a:spcPts val="0"/>
              </a:spcAft>
              <a:buSzPts val="2576"/>
              <a:buNone/>
            </a:pPr>
            <a:r>
              <a:rPr lang="pt-BR" sz="2800" i="1">
                <a:solidFill>
                  <a:schemeClr val="dk1"/>
                </a:solidFill>
              </a:rPr>
              <a:t>(REsp 1482724/SP, Rel. Ministro MOURA RIBEIRO, TERCEIRA TURMA, julgado em 14/11/2017, DJe 28/11/2017)</a:t>
            </a:r>
            <a:endParaRPr/>
          </a:p>
          <a:p>
            <a:pPr marL="0" lvl="0" indent="0" algn="just" rtl="0">
              <a:spcBef>
                <a:spcPts val="1160"/>
              </a:spcBef>
              <a:spcAft>
                <a:spcPts val="0"/>
              </a:spcAft>
              <a:buSzPts val="2576"/>
              <a:buNone/>
            </a:pP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5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5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5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5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Shape 657"/>
        <p:cNvGrpSpPr/>
        <p:nvPr/>
      </p:nvGrpSpPr>
      <p:grpSpPr>
        <a:xfrm>
          <a:off x="0" y="0"/>
          <a:ext cx="0" cy="0"/>
          <a:chOff x="0" y="0"/>
          <a:chExt cx="0" cy="0"/>
        </a:xfrm>
      </p:grpSpPr>
      <p:sp>
        <p:nvSpPr>
          <p:cNvPr id="658" name="Google Shape;658;p101"/>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659" name="Google Shape;659;p101"/>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fontScale="92500" lnSpcReduction="10000"/>
          </a:bodyPr>
          <a:lstStyle/>
          <a:p>
            <a:pPr marL="0" lvl="0" indent="0" algn="just" rtl="0">
              <a:spcBef>
                <a:spcPts val="1360"/>
              </a:spcBef>
              <a:spcAft>
                <a:spcPts val="0"/>
              </a:spcAft>
              <a:buSzPct val="92000"/>
              <a:buNone/>
            </a:pPr>
            <a:r>
              <a:rPr lang="pt-BR" sz="2800" b="1">
                <a:solidFill>
                  <a:schemeClr val="dk1"/>
                </a:solidFill>
                <a:latin typeface="Calibri"/>
                <a:ea typeface="Calibri"/>
                <a:cs typeface="Calibri"/>
                <a:sym typeface="Calibri"/>
              </a:rPr>
              <a:t>STJ, REsp nº 488.820/SP, 1ª Turma, Rel. Min. DENISE ARRUDA, DJe 28/11/2005. </a:t>
            </a:r>
            <a:r>
              <a:rPr lang="pt-BR" sz="2800" i="1">
                <a:solidFill>
                  <a:schemeClr val="dk1"/>
                </a:solidFill>
                <a:latin typeface="Calibri"/>
                <a:ea typeface="Calibri"/>
                <a:cs typeface="Calibri"/>
                <a:sym typeface="Calibri"/>
              </a:rPr>
              <a:t>RECURSO  ESPECIAL.  EXECUÇÃO  FISCAL.  PENHORA. MÓVEIS QUE GUARNECEM RESIDÊNCIA  (FORNO  ELÉTRICO,  FREEZER, VIDEOCASSETE, APARELHO DE AR CONDICIONADO  E FORNO DE MICROONDAS). LEI 8.009/90. IMPOSSIBILIDADE. PRECEDENTES. 1. Os eletrodomésticos que, a despeito de não serem indispensáveis, são  usualmente  mantidos  em  um  imóvel residencial, não podem ser considerados de luxo ou suntuosos para fins de penhora. 2. Recurso especial a que se dá provimento.</a:t>
            </a:r>
            <a:endParaRPr sz="2800" i="1">
              <a:solidFill>
                <a:schemeClr val="dk1"/>
              </a:solidFill>
              <a:latin typeface="Calibri"/>
              <a:ea typeface="Calibri"/>
              <a:cs typeface="Calibri"/>
              <a:sym typeface="Calibri"/>
            </a:endParaRPr>
          </a:p>
          <a:p>
            <a:pPr marL="0" lvl="0" indent="0" algn="just" rtl="0">
              <a:spcBef>
                <a:spcPts val="1360"/>
              </a:spcBef>
              <a:spcAft>
                <a:spcPts val="0"/>
              </a:spcAft>
              <a:buSzPct val="92000"/>
              <a:buNone/>
            </a:pPr>
            <a:r>
              <a:rPr lang="pt-BR" sz="2800">
                <a:solidFill>
                  <a:schemeClr val="dk1"/>
                </a:solidFill>
                <a:latin typeface="Calibri"/>
                <a:ea typeface="Calibri"/>
                <a:cs typeface="Calibri"/>
                <a:sym typeface="Calibri"/>
              </a:rPr>
              <a:t>Excluem-se  do manto legal apenas os veículos de transporte, objetos  de  arte  e  adornos suntuosos</a:t>
            </a:r>
            <a:r>
              <a:rPr lang="pt-BR" sz="2800" i="1">
                <a:solidFill>
                  <a:schemeClr val="dk1"/>
                </a:solidFill>
                <a:latin typeface="Calibri"/>
                <a:ea typeface="Calibri"/>
                <a:cs typeface="Calibri"/>
                <a:sym typeface="Calibri"/>
              </a:rPr>
              <a:t> (REsp 439.395/SP, Rel. Min. Fernando Gonçalves, DJ 14.10.2002).</a:t>
            </a:r>
            <a:endParaRPr sz="2800" i="1">
              <a:solidFill>
                <a:schemeClr val="dk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5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5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p21"/>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179" name="Google Shape;179;p21"/>
          <p:cNvSpPr txBox="1">
            <a:spLocks noGrp="1"/>
          </p:cNvSpPr>
          <p:nvPr>
            <p:ph type="body" idx="1"/>
          </p:nvPr>
        </p:nvSpPr>
        <p:spPr>
          <a:xfrm>
            <a:off x="323528" y="1916832"/>
            <a:ext cx="8577088" cy="4824536"/>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b="1">
                <a:solidFill>
                  <a:schemeClr val="dk1"/>
                </a:solidFill>
              </a:rPr>
              <a:t>A propósito, vejamos o art. 1º e 2º, §3º da LEF:</a:t>
            </a:r>
            <a:endParaRPr/>
          </a:p>
          <a:p>
            <a:pPr marL="0" lvl="0" indent="0" algn="just" rtl="0">
              <a:spcBef>
                <a:spcPts val="1160"/>
              </a:spcBef>
              <a:spcAft>
                <a:spcPts val="0"/>
              </a:spcAft>
              <a:buSzPts val="2576"/>
              <a:buNone/>
            </a:pPr>
            <a:endParaRPr sz="2800">
              <a:solidFill>
                <a:schemeClr val="dk1"/>
              </a:solidFill>
            </a:endParaRPr>
          </a:p>
          <a:p>
            <a:pPr marL="0" lvl="0" indent="0" algn="just" rtl="0">
              <a:spcBef>
                <a:spcPts val="1160"/>
              </a:spcBef>
              <a:spcAft>
                <a:spcPts val="0"/>
              </a:spcAft>
              <a:buSzPts val="2576"/>
              <a:buNone/>
            </a:pPr>
            <a:r>
              <a:rPr lang="pt-BR" sz="2800">
                <a:solidFill>
                  <a:schemeClr val="dk1"/>
                </a:solidFill>
              </a:rPr>
              <a:t>Art. 1º - </a:t>
            </a:r>
            <a:r>
              <a:rPr lang="pt-BR" sz="2800" i="1">
                <a:solidFill>
                  <a:schemeClr val="dk1"/>
                </a:solidFill>
              </a:rPr>
              <a:t>A execução judicial para cobrança da Dívida Ativa da União, dos Estados, do Distrito Federal, dos Municípios e respectivas autarquias será regida por esta Lei e, subsidiariamente, pelo Código de Processo Civil.</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Shape 663"/>
        <p:cNvGrpSpPr/>
        <p:nvPr/>
      </p:nvGrpSpPr>
      <p:grpSpPr>
        <a:xfrm>
          <a:off x="0" y="0"/>
          <a:ext cx="0" cy="0"/>
          <a:chOff x="0" y="0"/>
          <a:chExt cx="0" cy="0"/>
        </a:xfrm>
      </p:grpSpPr>
      <p:sp>
        <p:nvSpPr>
          <p:cNvPr id="664" name="Google Shape;664;p102"/>
          <p:cNvSpPr txBox="1">
            <a:spLocks noGrp="1"/>
          </p:cNvSpPr>
          <p:nvPr>
            <p:ph type="title"/>
          </p:nvPr>
        </p:nvSpPr>
        <p:spPr>
          <a:xfrm>
            <a:off x="581192" y="687475"/>
            <a:ext cx="7989900" cy="885600"/>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665" name="Google Shape;665;p102"/>
          <p:cNvSpPr txBox="1">
            <a:spLocks noGrp="1"/>
          </p:cNvSpPr>
          <p:nvPr>
            <p:ph type="body" idx="1"/>
          </p:nvPr>
        </p:nvSpPr>
        <p:spPr>
          <a:xfrm>
            <a:off x="179512" y="1772816"/>
            <a:ext cx="8712900" cy="4896600"/>
          </a:xfrm>
          <a:prstGeom prst="rect">
            <a:avLst/>
          </a:prstGeom>
          <a:noFill/>
          <a:ln>
            <a:noFill/>
          </a:ln>
        </p:spPr>
        <p:txBody>
          <a:bodyPr spcFirstLastPara="1" wrap="square" lIns="91425" tIns="45700" rIns="91425" bIns="45700" anchor="t" anchorCtr="0">
            <a:normAutofit/>
          </a:bodyPr>
          <a:lstStyle/>
          <a:p>
            <a:pPr marL="304800" lvl="0" indent="-304800" algn="just" rtl="0">
              <a:spcBef>
                <a:spcPts val="0"/>
              </a:spcBef>
              <a:spcAft>
                <a:spcPts val="0"/>
              </a:spcAft>
              <a:buSzPts val="2576"/>
              <a:buNone/>
            </a:pPr>
            <a:r>
              <a:rPr lang="pt-BR" sz="2800" b="1">
                <a:solidFill>
                  <a:schemeClr val="dk1"/>
                </a:solidFill>
                <a:latin typeface="Calibri"/>
                <a:ea typeface="Calibri"/>
                <a:cs typeface="Calibri"/>
                <a:sym typeface="Calibri"/>
              </a:rPr>
              <a:t>Súmula 486 STJ - </a:t>
            </a:r>
            <a:r>
              <a:rPr lang="pt-BR" sz="2800" i="1">
                <a:solidFill>
                  <a:schemeClr val="dk1"/>
                </a:solidFill>
                <a:latin typeface="Calibri"/>
                <a:ea typeface="Calibri"/>
                <a:cs typeface="Calibri"/>
                <a:sym typeface="Calibri"/>
              </a:rPr>
              <a:t>É impenhorável o único imóvel residencial do devedor que esteja locado a terceiros, desde que a renda obtida com a locação seja revertida para a subsistência ou a moradia da sua família.</a:t>
            </a:r>
            <a:endParaRPr/>
          </a:p>
          <a:p>
            <a:pPr marL="304800" lvl="0" indent="-304800" algn="just" rtl="0">
              <a:lnSpc>
                <a:spcPct val="107000"/>
              </a:lnSpc>
              <a:spcBef>
                <a:spcPts val="1160"/>
              </a:spcBef>
              <a:spcAft>
                <a:spcPts val="0"/>
              </a:spcAft>
              <a:buSzPts val="2576"/>
              <a:buNone/>
            </a:pPr>
            <a:r>
              <a:rPr lang="pt-BR" sz="2800" b="1">
                <a:solidFill>
                  <a:schemeClr val="dk1"/>
                </a:solidFill>
                <a:latin typeface="Calibri"/>
                <a:ea typeface="Calibri"/>
                <a:cs typeface="Calibri"/>
                <a:sym typeface="Calibri"/>
              </a:rPr>
              <a:t>Súmula 449 STJ - </a:t>
            </a:r>
            <a:r>
              <a:rPr lang="pt-BR" sz="2800" i="1">
                <a:solidFill>
                  <a:schemeClr val="dk1"/>
                </a:solidFill>
                <a:latin typeface="Calibri"/>
                <a:ea typeface="Calibri"/>
                <a:cs typeface="Calibri"/>
                <a:sym typeface="Calibri"/>
              </a:rPr>
              <a:t>A vaga de garagem que possui matrícula própria no registro de imóveis não constitui bem de família para efeito de penhora.</a:t>
            </a:r>
            <a:endParaRPr/>
          </a:p>
          <a:p>
            <a:pPr marL="0" lvl="0" indent="0" algn="just" rtl="0">
              <a:spcBef>
                <a:spcPts val="1360"/>
              </a:spcBef>
              <a:spcAft>
                <a:spcPts val="0"/>
              </a:spcAft>
              <a:buSzPts val="2576"/>
              <a:buNone/>
            </a:pPr>
            <a:endParaRPr sz="2800" i="1">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6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6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6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Shape 669"/>
        <p:cNvGrpSpPr/>
        <p:nvPr/>
      </p:nvGrpSpPr>
      <p:grpSpPr>
        <a:xfrm>
          <a:off x="0" y="0"/>
          <a:ext cx="0" cy="0"/>
          <a:chOff x="0" y="0"/>
          <a:chExt cx="0" cy="0"/>
        </a:xfrm>
      </p:grpSpPr>
      <p:sp>
        <p:nvSpPr>
          <p:cNvPr id="670" name="Google Shape;670;p103"/>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pic>
        <p:nvPicPr>
          <p:cNvPr id="671" name="Google Shape;671;p103"/>
          <p:cNvPicPr preferRelativeResize="0">
            <a:picLocks noGrp="1"/>
          </p:cNvPicPr>
          <p:nvPr>
            <p:ph type="body" idx="1"/>
          </p:nvPr>
        </p:nvPicPr>
        <p:blipFill rotWithShape="1">
          <a:blip r:embed="rId3">
            <a:alphaModFix/>
          </a:blip>
          <a:srcRect/>
          <a:stretch/>
        </p:blipFill>
        <p:spPr>
          <a:xfrm>
            <a:off x="521717" y="1772817"/>
            <a:ext cx="8029128" cy="4265112"/>
          </a:xfrm>
          <a:prstGeom prst="rect">
            <a:avLst/>
          </a:prstGeom>
          <a:noFill/>
          <a:ln>
            <a:noFill/>
          </a:ln>
        </p:spPr>
      </p:pic>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Shape 675"/>
        <p:cNvGrpSpPr/>
        <p:nvPr/>
      </p:nvGrpSpPr>
      <p:grpSpPr>
        <a:xfrm>
          <a:off x="0" y="0"/>
          <a:ext cx="0" cy="0"/>
          <a:chOff x="0" y="0"/>
          <a:chExt cx="0" cy="0"/>
        </a:xfrm>
      </p:grpSpPr>
      <p:sp>
        <p:nvSpPr>
          <p:cNvPr id="676" name="Google Shape;676;p104"/>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677" name="Google Shape;677;p104"/>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fontScale="92500" lnSpcReduction="10000"/>
          </a:bodyPr>
          <a:lstStyle/>
          <a:p>
            <a:pPr marL="0" lvl="0" indent="0" algn="just" rtl="0">
              <a:spcBef>
                <a:spcPts val="0"/>
              </a:spcBef>
              <a:spcAft>
                <a:spcPts val="0"/>
              </a:spcAft>
              <a:buSzPct val="92000"/>
              <a:buNone/>
            </a:pPr>
            <a:r>
              <a:rPr lang="pt-BR" sz="2800">
                <a:solidFill>
                  <a:schemeClr val="dk1"/>
                </a:solidFill>
              </a:rPr>
              <a:t>A intimação da penhora na execução fiscal ocorre na forma do art. 12 da LEF:</a:t>
            </a:r>
            <a:endParaRPr/>
          </a:p>
          <a:p>
            <a:pPr marL="0" lvl="0" indent="0" algn="just" rtl="0">
              <a:spcBef>
                <a:spcPts val="1044"/>
              </a:spcBef>
              <a:spcAft>
                <a:spcPts val="0"/>
              </a:spcAft>
              <a:buSzPct val="92000"/>
              <a:buNone/>
            </a:pPr>
            <a:r>
              <a:rPr lang="pt-BR" sz="2400" i="1">
                <a:solidFill>
                  <a:schemeClr val="dk1"/>
                </a:solidFill>
              </a:rPr>
              <a:t>Art. 12 - Na execução fiscal, far-se-á a intimação da penhora ao executado, mediante publicação, no órgão oficial, do ato de juntada do termo ou do auto de penhora.</a:t>
            </a:r>
            <a:endParaRPr/>
          </a:p>
          <a:p>
            <a:pPr marL="0" lvl="0" indent="0" algn="just" rtl="0">
              <a:spcBef>
                <a:spcPts val="1044"/>
              </a:spcBef>
              <a:spcAft>
                <a:spcPts val="0"/>
              </a:spcAft>
              <a:buSzPct val="92000"/>
              <a:buNone/>
            </a:pPr>
            <a:r>
              <a:rPr lang="pt-BR" sz="2400" i="1">
                <a:solidFill>
                  <a:schemeClr val="dk1"/>
                </a:solidFill>
              </a:rPr>
              <a:t>§1º - Nas Comarcas do interior dos Estados, a intimação poderá ser feita pela remessa de cópia do termo ou do auto de penhora, pelo correio, na forma estabelecida no artigo 8º, incisos I e II, para a citação.</a:t>
            </a:r>
            <a:endParaRPr/>
          </a:p>
          <a:p>
            <a:pPr marL="0" lvl="0" indent="0" algn="just" rtl="0">
              <a:spcBef>
                <a:spcPts val="1044"/>
              </a:spcBef>
              <a:spcAft>
                <a:spcPts val="0"/>
              </a:spcAft>
              <a:buSzPct val="92000"/>
              <a:buNone/>
            </a:pPr>
            <a:r>
              <a:rPr lang="pt-BR" sz="2400" i="1">
                <a:solidFill>
                  <a:schemeClr val="dk1"/>
                </a:solidFill>
              </a:rPr>
              <a:t>§2º - Se a penhora recair sobre imóvel, far-se-á a intimação ao cônjuge, observadas as normas previstas para a citação.</a:t>
            </a:r>
            <a:endParaRPr/>
          </a:p>
          <a:p>
            <a:pPr marL="0" lvl="0" indent="0" algn="just" rtl="0">
              <a:spcBef>
                <a:spcPts val="1044"/>
              </a:spcBef>
              <a:spcAft>
                <a:spcPts val="0"/>
              </a:spcAft>
              <a:buSzPct val="92000"/>
              <a:buNone/>
            </a:pPr>
            <a:r>
              <a:rPr lang="pt-BR" sz="2400" i="1">
                <a:solidFill>
                  <a:schemeClr val="dk1"/>
                </a:solidFill>
              </a:rPr>
              <a:t>§3º - Far-se-á a intimação da penhora pessoalmente ao executado se, na citação feita pelo correio, o aviso de recepção não contiver a assinatura do próprio executado, ou de seu representante legal.</a:t>
            </a:r>
            <a:endParaRPr/>
          </a:p>
          <a:p>
            <a:pPr marL="0" lvl="0" indent="0" algn="just" rtl="0">
              <a:spcBef>
                <a:spcPts val="1118"/>
              </a:spcBef>
              <a:spcAft>
                <a:spcPts val="0"/>
              </a:spcAft>
              <a:buSzPct val="92000"/>
              <a:buNone/>
            </a:pP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7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7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7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7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7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7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Shape 681"/>
        <p:cNvGrpSpPr/>
        <p:nvPr/>
      </p:nvGrpSpPr>
      <p:grpSpPr>
        <a:xfrm>
          <a:off x="0" y="0"/>
          <a:ext cx="0" cy="0"/>
          <a:chOff x="0" y="0"/>
          <a:chExt cx="0" cy="0"/>
        </a:xfrm>
      </p:grpSpPr>
      <p:sp>
        <p:nvSpPr>
          <p:cNvPr id="682" name="Google Shape;682;p105"/>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683" name="Google Shape;683;p105"/>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fontScale="92500" lnSpcReduction="10000"/>
          </a:bodyPr>
          <a:lstStyle/>
          <a:p>
            <a:pPr marL="0" lvl="0" indent="0" algn="just" rtl="0">
              <a:spcBef>
                <a:spcPts val="0"/>
              </a:spcBef>
              <a:spcAft>
                <a:spcPts val="0"/>
              </a:spcAft>
              <a:buSzPct val="92000"/>
              <a:buNone/>
            </a:pPr>
            <a:r>
              <a:rPr lang="pt-BR" sz="2800" b="1">
                <a:solidFill>
                  <a:schemeClr val="dk1"/>
                </a:solidFill>
              </a:rPr>
              <a:t>Assim,</a:t>
            </a:r>
            <a:r>
              <a:rPr lang="pt-BR" sz="2800">
                <a:solidFill>
                  <a:schemeClr val="dk1"/>
                </a:solidFill>
              </a:rPr>
              <a:t> </a:t>
            </a:r>
            <a:r>
              <a:rPr lang="pt-BR" sz="2800" i="1">
                <a:solidFill>
                  <a:schemeClr val="dk1"/>
                </a:solidFill>
              </a:rPr>
              <a:t>“A intimação da penhora ao executado, na execução fiscal, faz-se mediante publicação no Diário Oficial. Nas comarcas do interior onde não circule o Diário Oficial a intimação será feita pela remessa de cópia do termo ou do auto de penhora, pelo correio, da mesma forma que se estabelece para a citação. Feita a intimação pelo correio, caso não conste do aviso de recebimento a assinatura do executado, deverá ser renovada a sua realização, desta feita pessoalmente, por oficial de Justiça. Não se exige que do mandado conste a indicação do prazo para oferecimento dos embargos; a falta de indicação do prazo não acarreta nulidade da intimação.”</a:t>
            </a:r>
            <a:r>
              <a:rPr lang="pt-BR" sz="2800">
                <a:solidFill>
                  <a:schemeClr val="dk1"/>
                </a:solidFill>
              </a:rPr>
              <a:t> (CUNHA, Leonardo Carneiro da. A Fazenda Pública em Juízo. 13 ed. Rio de Janeiro: Forense, 2016, pp. 439-440).</a:t>
            </a:r>
            <a:endParaRPr/>
          </a:p>
          <a:p>
            <a:pPr marL="0" lvl="0" indent="0" algn="just" rtl="0">
              <a:spcBef>
                <a:spcPts val="933"/>
              </a:spcBef>
              <a:spcAft>
                <a:spcPts val="0"/>
              </a:spcAft>
              <a:buSzPct val="91999"/>
              <a:buNone/>
            </a:pPr>
            <a:endParaRPr/>
          </a:p>
          <a:p>
            <a:pPr marL="0" lvl="0" indent="0" algn="just" rtl="0">
              <a:spcBef>
                <a:spcPts val="1118"/>
              </a:spcBef>
              <a:spcAft>
                <a:spcPts val="0"/>
              </a:spcAft>
              <a:buSzPct val="92000"/>
              <a:buNone/>
            </a:pP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8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8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8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Shape 687"/>
        <p:cNvGrpSpPr/>
        <p:nvPr/>
      </p:nvGrpSpPr>
      <p:grpSpPr>
        <a:xfrm>
          <a:off x="0" y="0"/>
          <a:ext cx="0" cy="0"/>
          <a:chOff x="0" y="0"/>
          <a:chExt cx="0" cy="0"/>
        </a:xfrm>
      </p:grpSpPr>
      <p:sp>
        <p:nvSpPr>
          <p:cNvPr id="688" name="Google Shape;688;p106"/>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689" name="Google Shape;689;p106"/>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a:solidFill>
                  <a:schemeClr val="dk1"/>
                </a:solidFill>
              </a:rPr>
              <a:t>Ou seja, a intimação da penhora na </a:t>
            </a:r>
            <a:r>
              <a:rPr lang="pt-BR" sz="2800" b="1">
                <a:solidFill>
                  <a:schemeClr val="dk1"/>
                </a:solidFill>
              </a:rPr>
              <a:t>Capital</a:t>
            </a:r>
            <a:r>
              <a:rPr lang="pt-BR" sz="2800">
                <a:solidFill>
                  <a:schemeClr val="dk1"/>
                </a:solidFill>
              </a:rPr>
              <a:t> será mediante publicação no Diário Oficial (art. 12, caput), exceto se o AR da citação postal não estiver assinado pelo executado, quando então será por mandado (art. 12, §3º).  No </a:t>
            </a:r>
            <a:r>
              <a:rPr lang="pt-BR" sz="2800" b="1">
                <a:solidFill>
                  <a:schemeClr val="dk1"/>
                </a:solidFill>
              </a:rPr>
              <a:t>Interior </a:t>
            </a:r>
            <a:r>
              <a:rPr lang="pt-BR" sz="2800">
                <a:solidFill>
                  <a:schemeClr val="dk1"/>
                </a:solidFill>
              </a:rPr>
              <a:t>pode ser tanto por mandado como pela via postal. Se pela via postal, será na forma do art. 8º, I e II, da LEF.</a:t>
            </a:r>
            <a:endParaRPr/>
          </a:p>
          <a:p>
            <a:pPr marL="0" lvl="0" indent="0" algn="just" rtl="0">
              <a:spcBef>
                <a:spcPts val="1160"/>
              </a:spcBef>
              <a:spcAft>
                <a:spcPts val="0"/>
              </a:spcAft>
              <a:buSzPts val="2576"/>
              <a:buNone/>
            </a:pPr>
            <a:r>
              <a:rPr lang="pt-BR" sz="2800">
                <a:solidFill>
                  <a:schemeClr val="dk1"/>
                </a:solidFill>
              </a:rPr>
              <a:t>Em qualquer dessas hipóteses, o prazo para embargos se inicia da intimação da penhora, conforme o caso.</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8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8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Shape 693"/>
        <p:cNvGrpSpPr/>
        <p:nvPr/>
      </p:nvGrpSpPr>
      <p:grpSpPr>
        <a:xfrm>
          <a:off x="0" y="0"/>
          <a:ext cx="0" cy="0"/>
          <a:chOff x="0" y="0"/>
          <a:chExt cx="0" cy="0"/>
        </a:xfrm>
      </p:grpSpPr>
      <p:sp>
        <p:nvSpPr>
          <p:cNvPr id="694" name="Google Shape;694;p107"/>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695" name="Google Shape;695;p107"/>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b="1" u="sng">
                <a:solidFill>
                  <a:srgbClr val="FF0000"/>
                </a:solidFill>
              </a:rPr>
              <a:t>Sem a regular intimação da penhora, não pode haver a expropriação do bem constrito</a:t>
            </a:r>
            <a:r>
              <a:rPr lang="pt-BR" sz="2800" b="1">
                <a:solidFill>
                  <a:srgbClr val="FF0000"/>
                </a:solidFill>
              </a:rPr>
              <a:t>.</a:t>
            </a:r>
            <a:endParaRPr/>
          </a:p>
          <a:p>
            <a:pPr marL="0" lvl="0" indent="0" algn="just" rtl="0">
              <a:spcBef>
                <a:spcPts val="1160"/>
              </a:spcBef>
              <a:spcAft>
                <a:spcPts val="0"/>
              </a:spcAft>
              <a:buSzPts val="2576"/>
              <a:buNone/>
            </a:pPr>
            <a:r>
              <a:rPr lang="pt-BR" sz="2800">
                <a:solidFill>
                  <a:srgbClr val="120AB6"/>
                </a:solidFill>
              </a:rPr>
              <a:t>Recaindo a penhora sobre bem imóvel, sendo o devedor casado, o prazo para embargos à execução é contado da intimação do cônjuge (STJ, 1804365/SP, rel. Min. Herman Benjamin, 2ª Turma, Dje 18/06/2019).</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9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Shape 699"/>
        <p:cNvGrpSpPr/>
        <p:nvPr/>
      </p:nvGrpSpPr>
      <p:grpSpPr>
        <a:xfrm>
          <a:off x="0" y="0"/>
          <a:ext cx="0" cy="0"/>
          <a:chOff x="0" y="0"/>
          <a:chExt cx="0" cy="0"/>
        </a:xfrm>
      </p:grpSpPr>
      <p:sp>
        <p:nvSpPr>
          <p:cNvPr id="700" name="Google Shape;700;p108"/>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701" name="Google Shape;701;p108"/>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fontScale="77500" lnSpcReduction="20000"/>
          </a:bodyPr>
          <a:lstStyle/>
          <a:p>
            <a:pPr marL="0" lvl="0" indent="0" algn="just" rtl="0">
              <a:spcBef>
                <a:spcPts val="0"/>
              </a:spcBef>
              <a:spcAft>
                <a:spcPts val="0"/>
              </a:spcAft>
              <a:buSzPct val="92000"/>
              <a:buNone/>
            </a:pPr>
            <a:r>
              <a:rPr lang="pt-BR" sz="3100">
                <a:solidFill>
                  <a:schemeClr val="dk1"/>
                </a:solidFill>
              </a:rPr>
              <a:t>Efetivada a penhora, sucede a fase de avaliação dos bens penhorados.</a:t>
            </a:r>
            <a:endParaRPr/>
          </a:p>
          <a:p>
            <a:pPr marL="0" lvl="0" indent="0" algn="just" rtl="0">
              <a:spcBef>
                <a:spcPts val="1080"/>
              </a:spcBef>
              <a:spcAft>
                <a:spcPts val="0"/>
              </a:spcAft>
              <a:buSzPct val="92000"/>
              <a:buNone/>
            </a:pPr>
            <a:endParaRPr sz="3100">
              <a:solidFill>
                <a:schemeClr val="dk1"/>
              </a:solidFill>
            </a:endParaRPr>
          </a:p>
          <a:p>
            <a:pPr marL="0" lvl="0" indent="0" algn="just" rtl="0">
              <a:spcBef>
                <a:spcPts val="1080"/>
              </a:spcBef>
              <a:spcAft>
                <a:spcPts val="0"/>
              </a:spcAft>
              <a:buSzPct val="92000"/>
              <a:buNone/>
            </a:pPr>
            <a:r>
              <a:rPr lang="pt-BR" sz="3100" i="1">
                <a:solidFill>
                  <a:schemeClr val="dk1"/>
                </a:solidFill>
              </a:rPr>
              <a:t>LEF, art. 13 - O termo ou auto de penhora conterá, também, a avaliação dos bens penhorados, efetuada por quem o lavrar.</a:t>
            </a:r>
            <a:endParaRPr/>
          </a:p>
          <a:p>
            <a:pPr marL="0" lvl="0" indent="0" algn="just" rtl="0">
              <a:spcBef>
                <a:spcPts val="1080"/>
              </a:spcBef>
              <a:spcAft>
                <a:spcPts val="0"/>
              </a:spcAft>
              <a:buSzPct val="92000"/>
              <a:buNone/>
            </a:pPr>
            <a:r>
              <a:rPr lang="pt-BR" sz="3100" i="1">
                <a:solidFill>
                  <a:schemeClr val="dk1"/>
                </a:solidFill>
              </a:rPr>
              <a:t>§1º - Impugnada a avaliação, pelo executado, ou pela Fazenda Pública, antes de publicado o edital de leilão, o Juiz, ouvida a outra parte, nomeará avaliador oficial para proceder a nova avaliação dos bens penhorados.</a:t>
            </a:r>
            <a:endParaRPr/>
          </a:p>
          <a:p>
            <a:pPr marL="0" lvl="0" indent="0" algn="just" rtl="0">
              <a:spcBef>
                <a:spcPts val="1080"/>
              </a:spcBef>
              <a:spcAft>
                <a:spcPts val="0"/>
              </a:spcAft>
              <a:buSzPct val="92000"/>
              <a:buNone/>
            </a:pPr>
            <a:r>
              <a:rPr lang="pt-BR" sz="3100" i="1">
                <a:solidFill>
                  <a:schemeClr val="dk1"/>
                </a:solidFill>
              </a:rPr>
              <a:t>§2º - Se não houver, na Comarca, avaliador oficial ou este não puder apresentar o laudo de avaliação no prazo de 15 (quinze) dias, será nomeada pessoa ou entidade habilitada a critério do Juiz.</a:t>
            </a:r>
            <a:endParaRPr/>
          </a:p>
          <a:p>
            <a:pPr marL="0" lvl="0" indent="0" algn="just" rtl="0">
              <a:spcBef>
                <a:spcPts val="1080"/>
              </a:spcBef>
              <a:spcAft>
                <a:spcPts val="0"/>
              </a:spcAft>
              <a:buSzPct val="92000"/>
              <a:buNone/>
            </a:pPr>
            <a:r>
              <a:rPr lang="pt-BR" sz="3100" i="1">
                <a:solidFill>
                  <a:schemeClr val="dk1"/>
                </a:solidFill>
              </a:rPr>
              <a:t>§3º - Apresentado o laudo, o Juiz decidirá de plano sobre a avaliação.</a:t>
            </a:r>
            <a:endParaRPr/>
          </a:p>
          <a:p>
            <a:pPr marL="0" lvl="0" indent="0" algn="just" rtl="0">
              <a:spcBef>
                <a:spcPts val="1034"/>
              </a:spcBef>
              <a:spcAft>
                <a:spcPts val="0"/>
              </a:spcAft>
              <a:buSzPct val="92000"/>
              <a:buNone/>
            </a:pP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0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0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0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0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0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01">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0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Shape 705"/>
        <p:cNvGrpSpPr/>
        <p:nvPr/>
      </p:nvGrpSpPr>
      <p:grpSpPr>
        <a:xfrm>
          <a:off x="0" y="0"/>
          <a:ext cx="0" cy="0"/>
          <a:chOff x="0" y="0"/>
          <a:chExt cx="0" cy="0"/>
        </a:xfrm>
      </p:grpSpPr>
      <p:sp>
        <p:nvSpPr>
          <p:cNvPr id="706" name="Google Shape;706;p109"/>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707" name="Google Shape;707;p109"/>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2576"/>
              <a:buNone/>
            </a:pPr>
            <a:r>
              <a:rPr lang="pt-BR" sz="2800">
                <a:solidFill>
                  <a:schemeClr val="dk1"/>
                </a:solidFill>
              </a:rPr>
              <a:t>É de suma importância o executado ficar atento à avaliação porque, em caso de adjudicação do bem pela Fazenda Pública, assim será feita pelo valor da avaliação.</a:t>
            </a:r>
            <a:endParaRPr/>
          </a:p>
          <a:p>
            <a:pPr marL="0" lvl="0" indent="0" algn="just" rtl="0">
              <a:spcBef>
                <a:spcPts val="1160"/>
              </a:spcBef>
              <a:spcAft>
                <a:spcPts val="0"/>
              </a:spcAft>
              <a:buSzPts val="2576"/>
              <a:buNone/>
            </a:pPr>
            <a:r>
              <a:rPr lang="pt-BR" sz="2800">
                <a:solidFill>
                  <a:schemeClr val="dk1"/>
                </a:solidFill>
              </a:rPr>
              <a:t>Caso o bem demande conhecimentos técnicos para ser avaliado, deverá o juiz nomear profissional habilitado para tanto.</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0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Shape 711"/>
        <p:cNvGrpSpPr/>
        <p:nvPr/>
      </p:nvGrpSpPr>
      <p:grpSpPr>
        <a:xfrm>
          <a:off x="0" y="0"/>
          <a:ext cx="0" cy="0"/>
          <a:chOff x="0" y="0"/>
          <a:chExt cx="0" cy="0"/>
        </a:xfrm>
      </p:grpSpPr>
      <p:sp>
        <p:nvSpPr>
          <p:cNvPr id="712" name="Google Shape;712;p110"/>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713" name="Google Shape;713;p110"/>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lnSpcReduction="10000"/>
          </a:bodyPr>
          <a:lstStyle/>
          <a:p>
            <a:pPr marL="0" lvl="0" indent="0" algn="just" rtl="0">
              <a:spcBef>
                <a:spcPts val="0"/>
              </a:spcBef>
              <a:spcAft>
                <a:spcPts val="0"/>
              </a:spcAft>
              <a:buSzPts val="2576"/>
              <a:buNone/>
            </a:pPr>
            <a:r>
              <a:rPr lang="pt-BR" sz="2800">
                <a:solidFill>
                  <a:schemeClr val="dk1"/>
                </a:solidFill>
              </a:rPr>
              <a:t>A substituição dos bens penhoráveis é possível em qualquer fase do processo, a requerimento do executado ou da Fazenda Pública. </a:t>
            </a:r>
            <a:endParaRPr/>
          </a:p>
          <a:p>
            <a:pPr marL="0" lvl="0" indent="0" algn="just" rtl="0">
              <a:spcBef>
                <a:spcPts val="1160"/>
              </a:spcBef>
              <a:spcAft>
                <a:spcPts val="0"/>
              </a:spcAft>
              <a:buSzPts val="2576"/>
              <a:buNone/>
            </a:pPr>
            <a:r>
              <a:rPr lang="pt-BR" sz="2800" b="1">
                <a:solidFill>
                  <a:schemeClr val="dk1"/>
                </a:solidFill>
              </a:rPr>
              <a:t>LEF, art. 15 - </a:t>
            </a:r>
            <a:r>
              <a:rPr lang="pt-BR" sz="2800" i="1">
                <a:solidFill>
                  <a:schemeClr val="dk1"/>
                </a:solidFill>
              </a:rPr>
              <a:t>Em qualquer fase do processo, será deferida pelo Juiz:</a:t>
            </a:r>
            <a:endParaRPr/>
          </a:p>
          <a:p>
            <a:pPr marL="0" lvl="0" indent="0" algn="just" rtl="0">
              <a:spcBef>
                <a:spcPts val="1160"/>
              </a:spcBef>
              <a:spcAft>
                <a:spcPts val="0"/>
              </a:spcAft>
              <a:buSzPts val="2576"/>
              <a:buNone/>
            </a:pPr>
            <a:r>
              <a:rPr lang="pt-BR" sz="2800" i="1">
                <a:solidFill>
                  <a:schemeClr val="dk1"/>
                </a:solidFill>
              </a:rPr>
              <a:t>I - ao executado, a substituição da penhora por depósito em dinheiro, fiança bancária ou seguro garantia; e</a:t>
            </a:r>
            <a:endParaRPr/>
          </a:p>
          <a:p>
            <a:pPr marL="0" lvl="0" indent="0" algn="just" rtl="0">
              <a:spcBef>
                <a:spcPts val="1160"/>
              </a:spcBef>
              <a:spcAft>
                <a:spcPts val="0"/>
              </a:spcAft>
              <a:buSzPts val="2576"/>
              <a:buNone/>
            </a:pPr>
            <a:r>
              <a:rPr lang="pt-BR" sz="2800" i="1">
                <a:solidFill>
                  <a:schemeClr val="dk1"/>
                </a:solidFill>
              </a:rPr>
              <a:t>II - à Fazenda Pública, a substituição dos bens penhorados por outros, independentemente da ordem enumerada no artigo 11, bem como o reforço da penhora insuficiente.</a:t>
            </a:r>
            <a:endParaRPr/>
          </a:p>
          <a:p>
            <a:pPr marL="0" lvl="0" indent="0" algn="just" rtl="0">
              <a:spcBef>
                <a:spcPts val="1160"/>
              </a:spcBef>
              <a:spcAft>
                <a:spcPts val="0"/>
              </a:spcAft>
              <a:buSzPts val="2576"/>
              <a:buNone/>
            </a:pPr>
            <a:endParaRPr sz="2800" i="1">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1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1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1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1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Shape 717"/>
        <p:cNvGrpSpPr/>
        <p:nvPr/>
      </p:nvGrpSpPr>
      <p:grpSpPr>
        <a:xfrm>
          <a:off x="0" y="0"/>
          <a:ext cx="0" cy="0"/>
          <a:chOff x="0" y="0"/>
          <a:chExt cx="0" cy="0"/>
        </a:xfrm>
      </p:grpSpPr>
      <p:sp>
        <p:nvSpPr>
          <p:cNvPr id="718" name="Google Shape;718;p111"/>
          <p:cNvSpPr txBox="1">
            <a:spLocks noGrp="1"/>
          </p:cNvSpPr>
          <p:nvPr>
            <p:ph type="title"/>
          </p:nvPr>
        </p:nvSpPr>
        <p:spPr>
          <a:xfrm>
            <a:off x="581192" y="687475"/>
            <a:ext cx="7989752" cy="885608"/>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None/>
            </a:pPr>
            <a:r>
              <a:rPr lang="pt-BR"/>
              <a:t>EXECUÇÃO FISCAL DE MULTAS ELEITORAIS</a:t>
            </a:r>
            <a:endParaRPr/>
          </a:p>
        </p:txBody>
      </p:sp>
      <p:sp>
        <p:nvSpPr>
          <p:cNvPr id="719" name="Google Shape;719;p111"/>
          <p:cNvSpPr txBox="1">
            <a:spLocks noGrp="1"/>
          </p:cNvSpPr>
          <p:nvPr>
            <p:ph type="body" idx="1"/>
          </p:nvPr>
        </p:nvSpPr>
        <p:spPr>
          <a:xfrm>
            <a:off x="179512" y="1772816"/>
            <a:ext cx="8712968" cy="4896544"/>
          </a:xfrm>
          <a:prstGeom prst="rect">
            <a:avLst/>
          </a:prstGeom>
          <a:noFill/>
          <a:ln>
            <a:noFill/>
          </a:ln>
        </p:spPr>
        <p:txBody>
          <a:bodyPr spcFirstLastPara="1" wrap="square" lIns="91425" tIns="45700" rIns="91425" bIns="45700" anchor="t" anchorCtr="0">
            <a:normAutofit lnSpcReduction="10000"/>
          </a:bodyPr>
          <a:lstStyle/>
          <a:p>
            <a:pPr marL="0" lvl="0" indent="0" algn="just" rtl="0">
              <a:spcBef>
                <a:spcPts val="0"/>
              </a:spcBef>
              <a:spcAft>
                <a:spcPts val="0"/>
              </a:spcAft>
              <a:buSzPts val="2576"/>
              <a:buNone/>
            </a:pPr>
            <a:r>
              <a:rPr lang="pt-BR" sz="2800" b="1">
                <a:solidFill>
                  <a:schemeClr val="dk1"/>
                </a:solidFill>
              </a:rPr>
              <a:t>STJ, Súmula 406. </a:t>
            </a:r>
            <a:r>
              <a:rPr lang="pt-BR" sz="2800" i="1">
                <a:solidFill>
                  <a:schemeClr val="dk1"/>
                </a:solidFill>
              </a:rPr>
              <a:t>A Fazenda Pública pode recusar a substituição do bem penhorado por precatório. </a:t>
            </a:r>
            <a:endParaRPr/>
          </a:p>
          <a:p>
            <a:pPr marL="0" lvl="0" indent="0" algn="just" rtl="0">
              <a:spcBef>
                <a:spcPts val="1160"/>
              </a:spcBef>
              <a:spcAft>
                <a:spcPts val="0"/>
              </a:spcAft>
              <a:buSzPts val="2576"/>
              <a:buNone/>
            </a:pPr>
            <a:r>
              <a:rPr lang="pt-BR" sz="2800">
                <a:solidFill>
                  <a:schemeClr val="dk1"/>
                </a:solidFill>
              </a:rPr>
              <a:t>Por outro lado, não deve o dispositivo do inciso II do art. 15 ser interpretado de tal forma que à Fazenda Pública seja deferida a substituição da penhora de forma injustificada. Também não possui o devedor o direito subjetivo à substituição da penhora em dinheiro por outros bens, devendo comprovar tal necessidade em razão da execução se dar na forma que lhe é menos onerosa (STJ, AgInt no Resp 1789026/RS, rel. Min. Gurgel de Faria, 1ª Turma, Dje 02/08/2019).</a:t>
            </a:r>
            <a:endParaRPr/>
          </a:p>
          <a:p>
            <a:pPr marL="0" lvl="0" indent="0" algn="just" rtl="0">
              <a:spcBef>
                <a:spcPts val="1160"/>
              </a:spcBef>
              <a:spcAft>
                <a:spcPts val="0"/>
              </a:spcAft>
              <a:buSzPts val="2576"/>
              <a:buNone/>
            </a:pPr>
            <a:endParaRPr sz="2800">
              <a:solidFill>
                <a:schemeClr val="dk1"/>
              </a:solidFill>
            </a:endParaRPr>
          </a:p>
          <a:p>
            <a:pPr marL="0" lvl="0" indent="0" algn="just" rtl="0">
              <a:spcBef>
                <a:spcPts val="1160"/>
              </a:spcBef>
              <a:spcAft>
                <a:spcPts val="0"/>
              </a:spcAft>
              <a:buSzPts val="2576"/>
              <a:buNone/>
            </a:pPr>
            <a:endParaRPr sz="2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1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1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1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ividendo">
  <a:themeElements>
    <a:clrScheme name="Personalizada 4">
      <a:dk1>
        <a:srgbClr val="000000"/>
      </a:dk1>
      <a:lt1>
        <a:srgbClr val="FFFFFF"/>
      </a:lt1>
      <a:dk2>
        <a:srgbClr val="444D26"/>
      </a:dk2>
      <a:lt2>
        <a:srgbClr val="FEFAC9"/>
      </a:lt2>
      <a:accent1>
        <a:srgbClr val="005390"/>
      </a:accent1>
      <a:accent2>
        <a:srgbClr val="FBEF59"/>
      </a:accent2>
      <a:accent3>
        <a:srgbClr val="E7BC29"/>
      </a:accent3>
      <a:accent4>
        <a:srgbClr val="B2C4DA"/>
      </a:accent4>
      <a:accent5>
        <a:srgbClr val="9C85C0"/>
      </a:accent5>
      <a:accent6>
        <a:srgbClr val="809EC2"/>
      </a:accent6>
      <a:hlink>
        <a:srgbClr val="8E58B6"/>
      </a:hlink>
      <a:folHlink>
        <a:srgbClr val="7F6F6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o Office">
  <a:themeElements>
    <a:clrScheme name="Escritório">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14551</Words>
  <Application>Microsoft Office PowerPoint</Application>
  <PresentationFormat>Apresentação na tela (4:3)</PresentationFormat>
  <Paragraphs>660</Paragraphs>
  <Slides>161</Slides>
  <Notes>161</Notes>
  <HiddenSlides>0</HiddenSlides>
  <MMClips>0</MMClips>
  <ScaleCrop>false</ScaleCrop>
  <HeadingPairs>
    <vt:vector size="6" baseType="variant">
      <vt:variant>
        <vt:lpstr>Fontes usadas</vt:lpstr>
      </vt:variant>
      <vt:variant>
        <vt:i4>4</vt:i4>
      </vt:variant>
      <vt:variant>
        <vt:lpstr>Tema</vt:lpstr>
      </vt:variant>
      <vt:variant>
        <vt:i4>1</vt:i4>
      </vt:variant>
      <vt:variant>
        <vt:lpstr>Títulos de slides</vt:lpstr>
      </vt:variant>
      <vt:variant>
        <vt:i4>161</vt:i4>
      </vt:variant>
    </vt:vector>
  </HeadingPairs>
  <TitlesOfParts>
    <vt:vector size="166" baseType="lpstr">
      <vt:lpstr>Calibri</vt:lpstr>
      <vt:lpstr>Noto Sans Symbols</vt:lpstr>
      <vt:lpstr>Arial</vt:lpstr>
      <vt:lpstr>Gill Sans</vt:lpstr>
      <vt:lpstr>Dividendo</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lpstr>EXECUÇÃO FISCAL DE MULTAS ELEITORAIS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EXECUÇÃO FISCAL DE MULTAS ELEITORAIS</dc:title>
  <dc:creator>Janis Eyer Nakahati</dc:creator>
  <cp:lastModifiedBy>Janis Eyer Nakahati</cp:lastModifiedBy>
  <cp:revision>1</cp:revision>
  <dcterms:modified xsi:type="dcterms:W3CDTF">2021-08-20T19:14:53Z</dcterms:modified>
</cp:coreProperties>
</file>